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5" r:id="rId2"/>
    <p:sldId id="266" r:id="rId3"/>
    <p:sldId id="267" r:id="rId4"/>
    <p:sldId id="268" r:id="rId5"/>
    <p:sldId id="275" r:id="rId6"/>
    <p:sldId id="270" r:id="rId7"/>
    <p:sldId id="276" r:id="rId8"/>
    <p:sldId id="271" r:id="rId9"/>
    <p:sldId id="272" r:id="rId10"/>
    <p:sldId id="273" r:id="rId11"/>
  </p:sldIdLst>
  <p:sldSz cx="9144000" cy="5143500" type="screen16x9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7E96B1"/>
    <a:srgbClr val="A6A6A6"/>
    <a:srgbClr val="003AB2"/>
    <a:srgbClr val="003DAB"/>
    <a:srgbClr val="7F97B2"/>
    <a:srgbClr val="0040A5"/>
    <a:srgbClr val="0047A0"/>
    <a:srgbClr val="F7F7F7"/>
    <a:srgbClr val="C6CA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79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未命名作品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55" y="0"/>
            <a:ext cx="9127490" cy="521081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5" name="图片 14" descr="IMG_14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19075" y="174625"/>
            <a:ext cx="835660" cy="835660"/>
          </a:xfrm>
          <a:prstGeom prst="rect">
            <a:avLst/>
          </a:prstGeom>
        </p:spPr>
      </p:pic>
      <p:sp>
        <p:nvSpPr>
          <p:cNvPr id="2" name="矩形 1"/>
          <p:cNvSpPr/>
          <p:nvPr userDrawn="1"/>
        </p:nvSpPr>
        <p:spPr>
          <a:xfrm>
            <a:off x="-29210" y="1915160"/>
            <a:ext cx="9164955" cy="1314450"/>
          </a:xfrm>
          <a:prstGeom prst="rect">
            <a:avLst/>
          </a:prstGeom>
          <a:solidFill>
            <a:schemeClr val="bg1">
              <a:alpha val="68000"/>
            </a:schemeClr>
          </a:solidFill>
          <a:ln w="63500" cmpd="sng">
            <a:noFill/>
            <a:prstDash val="solid"/>
          </a:ln>
          <a:effectLst>
            <a:outerShdw blurRad="584200" dist="203200" dir="5400000" sx="92000" sy="92000" algn="ctr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5_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94" name="图片 93" descr="C2C904C34FBED7EF9F5D2C1EFC5D0F5E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00580" y="3629660"/>
            <a:ext cx="4942205" cy="206819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未命名作品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55" y="-33020"/>
            <a:ext cx="9127490" cy="521081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-10795" y="1914525"/>
            <a:ext cx="9164955" cy="1314450"/>
          </a:xfrm>
          <a:prstGeom prst="rect">
            <a:avLst/>
          </a:prstGeom>
          <a:solidFill>
            <a:schemeClr val="bg1">
              <a:alpha val="68000"/>
            </a:schemeClr>
          </a:solidFill>
          <a:ln w="63500" cmpd="sng">
            <a:noFill/>
            <a:prstDash val="solid"/>
          </a:ln>
          <a:effectLst>
            <a:outerShdw blurRad="584200" dist="203200" dir="5400000" sx="92000" sy="92000" algn="ctr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标题 2"/>
          <p:cNvSpPr>
            <a:spLocks noGrp="1"/>
          </p:cNvSpPr>
          <p:nvPr>
            <p:ph type="title" hasCustomPrompt="1"/>
          </p:nvPr>
        </p:nvSpPr>
        <p:spPr>
          <a:xfrm>
            <a:off x="605473" y="1006938"/>
            <a:ext cx="7886700" cy="2139927"/>
          </a:xfrm>
        </p:spPr>
        <p:txBody>
          <a:bodyPr anchor="b"/>
          <a:lstStyle>
            <a:lvl1pPr algn="ctr">
              <a:defRPr sz="4500" b="1">
                <a:solidFill>
                  <a:srgbClr val="06429F"/>
                </a:solidFill>
                <a:latin typeface="微软雅黑" charset="0"/>
                <a:ea typeface="微软雅黑" charset="0"/>
              </a:defRPr>
            </a:lvl1pPr>
          </a:lstStyle>
          <a:p>
            <a:r>
              <a:rPr lang="zh-CN" altLang="en-US"/>
              <a:t>感谢观看</a:t>
            </a:r>
          </a:p>
        </p:txBody>
      </p:sp>
      <p:pic>
        <p:nvPicPr>
          <p:cNvPr id="15" name="图片 14" descr="IMG_142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19075" y="174625"/>
            <a:ext cx="835660" cy="83566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6_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未命名作品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55" y="-33020"/>
            <a:ext cx="9127490" cy="5210810"/>
          </a:xfrm>
          <a:prstGeom prst="rect">
            <a:avLst/>
          </a:prstGeom>
        </p:spPr>
      </p:pic>
      <p:sp>
        <p:nvSpPr>
          <p:cNvPr id="18" name="矩形 17"/>
          <p:cNvSpPr/>
          <p:nvPr userDrawn="1"/>
        </p:nvSpPr>
        <p:spPr>
          <a:xfrm>
            <a:off x="-29210" y="657860"/>
            <a:ext cx="9164955" cy="3988435"/>
          </a:xfrm>
          <a:prstGeom prst="rect">
            <a:avLst/>
          </a:prstGeom>
          <a:solidFill>
            <a:schemeClr val="bg1">
              <a:alpha val="68000"/>
            </a:schemeClr>
          </a:solidFill>
          <a:ln w="63500" cmpd="sng">
            <a:noFill/>
            <a:prstDash val="solid"/>
          </a:ln>
          <a:effectLst>
            <a:outerShdw blurRad="584200" dist="203200" dir="5400000" sx="92000" sy="92000" algn="ctr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ïŝlîḓé"/>
          <p:cNvSpPr/>
          <p:nvPr userDrawn="1"/>
        </p:nvSpPr>
        <p:spPr>
          <a:xfrm flipH="1">
            <a:off x="-829945" y="417195"/>
            <a:ext cx="3258820" cy="519430"/>
          </a:xfrm>
          <a:prstGeom prst="parallelogram">
            <a:avLst>
              <a:gd name="adj" fmla="val 75061"/>
            </a:avLst>
          </a:pr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r>
              <a:rPr lang="zh-CN" altLang="en-US" sz="2000" b="1">
                <a:solidFill>
                  <a:schemeClr val="bg1"/>
                </a:solidFill>
                <a:latin typeface="微软雅黑" charset="0"/>
                <a:ea typeface="微软雅黑" charset="0"/>
              </a:rPr>
              <a:t>模版说明</a:t>
            </a:r>
          </a:p>
        </p:txBody>
      </p:sp>
      <p:sp>
        <p:nvSpPr>
          <p:cNvPr id="20" name="ïSḷiḋé"/>
          <p:cNvSpPr/>
          <p:nvPr userDrawn="1"/>
        </p:nvSpPr>
        <p:spPr bwMode="auto">
          <a:xfrm>
            <a:off x="595630" y="1373505"/>
            <a:ext cx="1833245" cy="2997200"/>
          </a:xfrm>
          <a:custGeom>
            <a:avLst/>
            <a:gdLst>
              <a:gd name="T0" fmla="*/ 2271713 w 21600"/>
              <a:gd name="T1" fmla="*/ 3620294 h 21600"/>
              <a:gd name="T2" fmla="*/ 2271713 w 21600"/>
              <a:gd name="T3" fmla="*/ 3620294 h 21600"/>
              <a:gd name="T4" fmla="*/ 2271713 w 21600"/>
              <a:gd name="T5" fmla="*/ 3620294 h 21600"/>
              <a:gd name="T6" fmla="*/ 2271713 w 21600"/>
              <a:gd name="T7" fmla="*/ 36202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53975" cap="flat" cmpd="sng">
            <a:noFill/>
            <a:prstDash val="solid"/>
            <a:miter lim="0"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" name="ï$ḻiḋe"/>
          <p:cNvSpPr/>
          <p:nvPr userDrawn="1"/>
        </p:nvSpPr>
        <p:spPr bwMode="auto">
          <a:xfrm>
            <a:off x="587375" y="3589020"/>
            <a:ext cx="1511935" cy="692150"/>
          </a:xfrm>
          <a:custGeom>
            <a:avLst/>
            <a:gdLst>
              <a:gd name="T0" fmla="*/ 1587500 w 21600"/>
              <a:gd name="T1" fmla="*/ 1047750 h 21600"/>
              <a:gd name="T2" fmla="*/ 1587500 w 21600"/>
              <a:gd name="T3" fmla="*/ 1047750 h 21600"/>
              <a:gd name="T4" fmla="*/ 1587500 w 21600"/>
              <a:gd name="T5" fmla="*/ 1047750 h 21600"/>
              <a:gd name="T6" fmla="*/ 1587500 w 21600"/>
              <a:gd name="T7" fmla="*/ 10477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3" name="îṣliḓé"/>
          <p:cNvSpPr/>
          <p:nvPr userDrawn="1"/>
        </p:nvSpPr>
        <p:spPr bwMode="auto">
          <a:xfrm flipH="1">
            <a:off x="587375" y="3439795"/>
            <a:ext cx="1831975" cy="841375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iS1ïďê"/>
          <p:cNvSpPr/>
          <p:nvPr userDrawn="1"/>
        </p:nvSpPr>
        <p:spPr bwMode="auto">
          <a:xfrm>
            <a:off x="702945" y="1474470"/>
            <a:ext cx="1619885" cy="4552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90000" tIns="46800" rIns="90000" bIns="46800" anchor="ctr">
            <a:normAutofit fontScale="85000" lnSpcReduction="20000"/>
          </a:bodyPr>
          <a:lstStyle/>
          <a:p>
            <a:pPr algn="ctr" defTabSz="583565">
              <a:defRPr/>
            </a:pPr>
            <a:r>
              <a:rPr lang="zh-CN" altLang="en-US" sz="3200">
                <a:latin typeface="微软雅黑" charset="0"/>
                <a:ea typeface="微软雅黑" charset="0"/>
              </a:rPr>
              <a:t>主题字体</a:t>
            </a:r>
          </a:p>
        </p:txBody>
      </p:sp>
      <p:sp>
        <p:nvSpPr>
          <p:cNvPr id="25" name="Synergistically utilize technically sound portals with frictionless chains. Dramatically customize…"/>
          <p:cNvSpPr txBox="1"/>
          <p:nvPr userDrawn="1"/>
        </p:nvSpPr>
        <p:spPr>
          <a:xfrm>
            <a:off x="692785" y="1818640"/>
            <a:ext cx="1620520" cy="27686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200" kern="0" dirty="0">
                <a:latin typeface="微软雅黑" charset="0"/>
                <a:ea typeface="微软雅黑" charset="0"/>
                <a:sym typeface="Roboto Light"/>
              </a:rPr>
              <a:t>中英：微软雅黑</a:t>
            </a:r>
          </a:p>
        </p:txBody>
      </p:sp>
      <p:sp>
        <p:nvSpPr>
          <p:cNvPr id="36" name="ïSḷiḋé"/>
          <p:cNvSpPr/>
          <p:nvPr userDrawn="1"/>
        </p:nvSpPr>
        <p:spPr bwMode="auto">
          <a:xfrm>
            <a:off x="2879725" y="1283970"/>
            <a:ext cx="1833245" cy="2997200"/>
          </a:xfrm>
          <a:custGeom>
            <a:avLst/>
            <a:gdLst>
              <a:gd name="T0" fmla="*/ 2271713 w 21600"/>
              <a:gd name="T1" fmla="*/ 3620294 h 21600"/>
              <a:gd name="T2" fmla="*/ 2271713 w 21600"/>
              <a:gd name="T3" fmla="*/ 3620294 h 21600"/>
              <a:gd name="T4" fmla="*/ 2271713 w 21600"/>
              <a:gd name="T5" fmla="*/ 3620294 h 21600"/>
              <a:gd name="T6" fmla="*/ 2271713 w 21600"/>
              <a:gd name="T7" fmla="*/ 36202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53975" cap="flat" cmpd="sng">
            <a:noFill/>
            <a:prstDash val="solid"/>
            <a:miter lim="0"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7" name="ï$ḻiḋe"/>
          <p:cNvSpPr/>
          <p:nvPr userDrawn="1"/>
        </p:nvSpPr>
        <p:spPr bwMode="auto">
          <a:xfrm>
            <a:off x="2871470" y="3589020"/>
            <a:ext cx="1511935" cy="692150"/>
          </a:xfrm>
          <a:custGeom>
            <a:avLst/>
            <a:gdLst>
              <a:gd name="T0" fmla="*/ 1587500 w 21600"/>
              <a:gd name="T1" fmla="*/ 1047750 h 21600"/>
              <a:gd name="T2" fmla="*/ 1587500 w 21600"/>
              <a:gd name="T3" fmla="*/ 1047750 h 21600"/>
              <a:gd name="T4" fmla="*/ 1587500 w 21600"/>
              <a:gd name="T5" fmla="*/ 1047750 h 21600"/>
              <a:gd name="T6" fmla="*/ 1587500 w 21600"/>
              <a:gd name="T7" fmla="*/ 10477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9" name="iS1ïďê"/>
          <p:cNvSpPr/>
          <p:nvPr userDrawn="1"/>
        </p:nvSpPr>
        <p:spPr bwMode="auto">
          <a:xfrm>
            <a:off x="702945" y="2303780"/>
            <a:ext cx="1619885" cy="4552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90000" tIns="46800" rIns="90000" bIns="46800" anchor="ctr">
            <a:normAutofit fontScale="85000" lnSpcReduction="20000"/>
          </a:bodyPr>
          <a:lstStyle/>
          <a:p>
            <a:pPr algn="ctr" defTabSz="583565">
              <a:defRPr/>
            </a:pPr>
            <a:r>
              <a:rPr lang="zh-CN" altLang="en-US" sz="3200">
                <a:latin typeface="微软雅黑" charset="0"/>
                <a:ea typeface="微软雅黑" charset="0"/>
              </a:rPr>
              <a:t>设计者</a:t>
            </a:r>
          </a:p>
        </p:txBody>
      </p:sp>
      <p:sp>
        <p:nvSpPr>
          <p:cNvPr id="41" name="Synergistically utilize technically sound portals with frictionless chains. Dramatically customize…"/>
          <p:cNvSpPr txBox="1"/>
          <p:nvPr userDrawn="1"/>
        </p:nvSpPr>
        <p:spPr>
          <a:xfrm>
            <a:off x="702310" y="2067560"/>
            <a:ext cx="1620520" cy="27686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200" kern="0" dirty="0">
                <a:latin typeface="微软雅黑" charset="0"/>
                <a:ea typeface="微软雅黑" charset="0"/>
                <a:sym typeface="Roboto Light"/>
              </a:rPr>
              <a:t>数字：</a:t>
            </a:r>
            <a:r>
              <a:rPr lang="en-US" altLang="zh-CN" sz="1200" kern="0" dirty="0">
                <a:latin typeface="Impact" panose="020B0806030902050204" pitchFamily="34" charset="0"/>
                <a:ea typeface="微软雅黑" charset="0"/>
                <a:cs typeface="Impact" panose="020B0806030902050204" pitchFamily="34" charset="0"/>
                <a:sym typeface="Roboto Light"/>
              </a:rPr>
              <a:t>IMPACT</a:t>
            </a:r>
          </a:p>
        </p:txBody>
      </p:sp>
      <p:sp>
        <p:nvSpPr>
          <p:cNvPr id="42" name="Synergistically utilize technically sound portals with frictionless chains. Dramatically customize…"/>
          <p:cNvSpPr txBox="1"/>
          <p:nvPr userDrawn="1"/>
        </p:nvSpPr>
        <p:spPr>
          <a:xfrm>
            <a:off x="692785" y="2690495"/>
            <a:ext cx="1620520" cy="244362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200" kern="0" dirty="0">
                <a:latin typeface="微软雅黑" charset="0"/>
                <a:ea typeface="微软雅黑" charset="0"/>
                <a:sym typeface="Roboto Light"/>
              </a:rPr>
              <a:t>武汉理工大学</a:t>
            </a:r>
            <a:r>
              <a:rPr lang="en-US" altLang="zh-CN" sz="1200" kern="0" dirty="0">
                <a:latin typeface="微软雅黑" charset="0"/>
                <a:ea typeface="微软雅黑" charset="0"/>
                <a:sym typeface="Roboto Light"/>
              </a:rPr>
              <a:t> </a:t>
            </a:r>
            <a:r>
              <a:rPr lang="zh-CN" sz="1200" kern="0" dirty="0">
                <a:latin typeface="微软雅黑" charset="0"/>
                <a:ea typeface="微软雅黑" charset="0"/>
                <a:sym typeface="Roboto Light"/>
              </a:rPr>
              <a:t>张博睿</a:t>
            </a:r>
          </a:p>
        </p:txBody>
      </p:sp>
      <p:sp>
        <p:nvSpPr>
          <p:cNvPr id="44" name="文本框 43"/>
          <p:cNvSpPr txBox="1"/>
          <p:nvPr userDrawn="1"/>
        </p:nvSpPr>
        <p:spPr>
          <a:xfrm>
            <a:off x="1658620" y="4370705"/>
            <a:ext cx="582676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 altLang="en-US" sz="1200" dirty="0">
                <a:solidFill>
                  <a:srgbClr val="003DAB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注</a:t>
            </a:r>
            <a:r>
              <a:rPr lang="zh-CN" altLang="en-US" sz="1200" b="1" dirty="0">
                <a:solidFill>
                  <a:srgbClr val="003DAB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：本套</a:t>
            </a:r>
            <a:r>
              <a:rPr lang="en-US" altLang="zh-CN" sz="1200" b="1" dirty="0">
                <a:solidFill>
                  <a:srgbClr val="003DAB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PPT</a:t>
            </a:r>
            <a:r>
              <a:rPr lang="zh-CN" altLang="en-US" sz="1200" b="1" dirty="0">
                <a:solidFill>
                  <a:srgbClr val="003DAB"/>
                </a:solidFill>
                <a:latin typeface="微软雅黑" charset="0"/>
                <a:ea typeface="微软雅黑" charset="0"/>
                <a:cs typeface="微软雅黑" charset="0"/>
                <a:sym typeface="+mn-ea"/>
              </a:rPr>
              <a:t>模板仅供个人非商业使用，未经授权，禁止一切形式的商业或盈利行为</a:t>
            </a:r>
          </a:p>
        </p:txBody>
      </p:sp>
      <p:sp>
        <p:nvSpPr>
          <p:cNvPr id="45" name="iS1ïďê"/>
          <p:cNvSpPr/>
          <p:nvPr userDrawn="1"/>
        </p:nvSpPr>
        <p:spPr bwMode="auto">
          <a:xfrm>
            <a:off x="2975610" y="1474470"/>
            <a:ext cx="1619885" cy="4552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90000" tIns="46800" rIns="90000" bIns="46800" anchor="ctr">
            <a:normAutofit fontScale="85000" lnSpcReduction="20000"/>
          </a:bodyPr>
          <a:lstStyle/>
          <a:p>
            <a:pPr algn="ctr" defTabSz="583565">
              <a:defRPr/>
            </a:pPr>
            <a:r>
              <a:rPr lang="zh-CN" altLang="en-US" sz="3200">
                <a:latin typeface="微软雅黑" charset="0"/>
                <a:ea typeface="微软雅黑" charset="0"/>
              </a:rPr>
              <a:t>主题颜色</a:t>
            </a:r>
          </a:p>
        </p:txBody>
      </p:sp>
      <p:sp>
        <p:nvSpPr>
          <p:cNvPr id="47" name="矩形 46"/>
          <p:cNvSpPr/>
          <p:nvPr userDrawn="1"/>
        </p:nvSpPr>
        <p:spPr>
          <a:xfrm>
            <a:off x="2879725" y="1929765"/>
            <a:ext cx="1835150" cy="318135"/>
          </a:xfrm>
          <a:prstGeom prst="rect">
            <a:avLst/>
          </a:prstGeom>
          <a:solidFill>
            <a:srgbClr val="003DAB"/>
          </a:solidFill>
          <a:ln>
            <a:noFill/>
          </a:ln>
          <a:effectLst>
            <a:outerShdw blurRad="584200" dist="203200" dir="2700000" sx="92000" sy="92000" algn="tl" rotWithShape="0">
              <a:srgbClr val="003AB2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矩形 47"/>
          <p:cNvSpPr/>
          <p:nvPr userDrawn="1"/>
        </p:nvSpPr>
        <p:spPr>
          <a:xfrm>
            <a:off x="2879725" y="2372360"/>
            <a:ext cx="1835150" cy="318135"/>
          </a:xfrm>
          <a:prstGeom prst="rect">
            <a:avLst/>
          </a:prstGeom>
          <a:solidFill>
            <a:srgbClr val="7E96B1"/>
          </a:solidFill>
          <a:ln>
            <a:noFill/>
          </a:ln>
          <a:effectLst>
            <a:outerShdw blurRad="584200" dist="203200" dir="2700000" sx="92000" sy="92000" algn="tl" rotWithShape="0">
              <a:srgbClr val="003AB2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 userDrawn="1"/>
        </p:nvSpPr>
        <p:spPr>
          <a:xfrm>
            <a:off x="2879725" y="2827655"/>
            <a:ext cx="1835150" cy="318135"/>
          </a:xfrm>
          <a:prstGeom prst="rect">
            <a:avLst/>
          </a:prstGeom>
          <a:solidFill>
            <a:srgbClr val="A6A6A6"/>
          </a:solidFill>
          <a:ln>
            <a:noFill/>
          </a:ln>
          <a:effectLst>
            <a:outerShdw blurRad="584200" dist="203200" dir="2700000" sx="92000" sy="92000" algn="tl" rotWithShape="0">
              <a:srgbClr val="003AB2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 userDrawn="1"/>
        </p:nvSpPr>
        <p:spPr>
          <a:xfrm>
            <a:off x="2879725" y="3270885"/>
            <a:ext cx="1835150" cy="318135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584200" dist="203200" dir="2700000" sx="92000" sy="92000" algn="tl" rotWithShape="0">
              <a:srgbClr val="003AB2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îṣliḓé"/>
          <p:cNvSpPr/>
          <p:nvPr userDrawn="1"/>
        </p:nvSpPr>
        <p:spPr bwMode="auto">
          <a:xfrm flipH="1">
            <a:off x="2871470" y="3439795"/>
            <a:ext cx="1831975" cy="841375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94" name="图片 93" descr="C2C904C34FBED7EF9F5D2C1EFC5D0F5E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839460" y="2827655"/>
            <a:ext cx="3035935" cy="1270635"/>
          </a:xfrm>
          <a:prstGeom prst="rect">
            <a:avLst/>
          </a:prstGeom>
        </p:spPr>
      </p:pic>
      <p:pic>
        <p:nvPicPr>
          <p:cNvPr id="52" name="图片 51" descr="IMG_1502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928995" y="1593850"/>
            <a:ext cx="2856230" cy="1995170"/>
          </a:xfrm>
          <a:prstGeom prst="rect">
            <a:avLst/>
          </a:prstGeom>
        </p:spPr>
      </p:pic>
      <p:pic>
        <p:nvPicPr>
          <p:cNvPr id="53" name="图片 52" descr="IMG_150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3129280" y="1904365"/>
            <a:ext cx="4831080" cy="2021840"/>
          </a:xfrm>
          <a:prstGeom prst="rect">
            <a:avLst/>
          </a:prstGeom>
        </p:spPr>
      </p:pic>
      <p:sp>
        <p:nvSpPr>
          <p:cNvPr id="2" name="iS1ïďê"/>
          <p:cNvSpPr/>
          <p:nvPr userDrawn="1"/>
        </p:nvSpPr>
        <p:spPr bwMode="auto">
          <a:xfrm>
            <a:off x="702310" y="2921000"/>
            <a:ext cx="1619885" cy="4552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90000" tIns="46800" rIns="90000" bIns="46800" anchor="ctr">
            <a:normAutofit fontScale="85000" lnSpcReduction="20000"/>
          </a:bodyPr>
          <a:lstStyle/>
          <a:p>
            <a:pPr algn="ctr" defTabSz="583565">
              <a:defRPr/>
            </a:pPr>
            <a:r>
              <a:rPr lang="zh-CN" altLang="en-US" sz="3200">
                <a:latin typeface="微软雅黑" charset="0"/>
                <a:ea typeface="微软雅黑" charset="0"/>
              </a:rPr>
              <a:t>摄影作者</a:t>
            </a:r>
          </a:p>
        </p:txBody>
      </p:sp>
      <p:sp>
        <p:nvSpPr>
          <p:cNvPr id="3" name="Synergistically utilize technically sound portals with frictionless chains. Dramatically customize…"/>
          <p:cNvSpPr txBox="1"/>
          <p:nvPr userDrawn="1"/>
        </p:nvSpPr>
        <p:spPr>
          <a:xfrm>
            <a:off x="692785" y="3270885"/>
            <a:ext cx="1620520" cy="244362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200" kern="0" dirty="0">
                <a:latin typeface="微软雅黑" charset="0"/>
                <a:ea typeface="微软雅黑" charset="0"/>
                <a:sym typeface="Roboto Light"/>
              </a:rPr>
              <a:t>武汉理工大学</a:t>
            </a:r>
            <a:r>
              <a:rPr lang="en-US" altLang="zh-CN" sz="1200" kern="0" dirty="0">
                <a:latin typeface="微软雅黑" charset="0"/>
                <a:ea typeface="微软雅黑" charset="0"/>
                <a:sym typeface="Roboto Light"/>
              </a:rPr>
              <a:t> </a:t>
            </a:r>
            <a:r>
              <a:rPr lang="zh-CN" sz="1200" kern="0" dirty="0">
                <a:latin typeface="微软雅黑" charset="0"/>
                <a:ea typeface="微软雅黑" charset="0"/>
                <a:sym typeface="Roboto Light"/>
              </a:rPr>
              <a:t>梁宸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41" grpId="0" animBg="1"/>
      <p:bldP spid="42" grpId="0" animBg="1"/>
      <p:bldP spid="3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 descr="未命名作品 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55" y="-33020"/>
            <a:ext cx="9127490" cy="521081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5" name="ïŝlîḓé"/>
          <p:cNvSpPr/>
          <p:nvPr userDrawn="1"/>
        </p:nvSpPr>
        <p:spPr>
          <a:xfrm>
            <a:off x="8255" y="1427480"/>
            <a:ext cx="9128125" cy="568960"/>
          </a:xfrm>
          <a:prstGeom prst="roundRect">
            <a:avLst>
              <a:gd name="adj" fmla="val 0"/>
            </a:avLst>
          </a:pr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文本框 16"/>
          <p:cNvSpPr txBox="1"/>
          <p:nvPr userDrawn="1"/>
        </p:nvSpPr>
        <p:spPr>
          <a:xfrm>
            <a:off x="240030" y="228600"/>
            <a:ext cx="33369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b="1">
                <a:solidFill>
                  <a:srgbClr val="003DAB"/>
                </a:solidFill>
                <a:latin typeface="微软雅黑" charset="0"/>
                <a:ea typeface="微软雅黑" charset="0"/>
              </a:rPr>
              <a:t>目录</a:t>
            </a:r>
            <a:endParaRPr lang="en-US" altLang="zh-CN" sz="3600" b="1">
              <a:solidFill>
                <a:srgbClr val="003DAB"/>
              </a:solidFill>
              <a:latin typeface="微软雅黑" charset="0"/>
              <a:ea typeface="微软雅黑" charset="0"/>
            </a:endParaRPr>
          </a:p>
          <a:p>
            <a:r>
              <a:rPr lang="en-US" altLang="zh-CN" sz="3600" b="1">
                <a:solidFill>
                  <a:srgbClr val="003DAB"/>
                </a:solidFill>
                <a:latin typeface="微软雅黑" charset="0"/>
                <a:ea typeface="微软雅黑" charset="0"/>
              </a:rPr>
              <a:t>CONTENTS</a:t>
            </a:r>
            <a:endParaRPr lang="zh-CN" altLang="en-US" sz="3600" b="1">
              <a:solidFill>
                <a:srgbClr val="003DAB"/>
              </a:solidFill>
              <a:latin typeface="微软雅黑" charset="0"/>
              <a:ea typeface="微软雅黑" charset="0"/>
            </a:endParaRPr>
          </a:p>
        </p:txBody>
      </p:sp>
      <p:pic>
        <p:nvPicPr>
          <p:cNvPr id="53" name="图片 52" descr="IMG_1501"/>
          <p:cNvPicPr>
            <a:picLocks noChangeAspect="1"/>
          </p:cNvPicPr>
          <p:nvPr userDrawn="1"/>
        </p:nvPicPr>
        <p:blipFill>
          <a:blip r:embed="rId4"/>
          <a:srcRect l="39082" r="39337"/>
          <a:stretch>
            <a:fillRect/>
          </a:stretch>
        </p:blipFill>
        <p:spPr>
          <a:xfrm>
            <a:off x="130810" y="2573020"/>
            <a:ext cx="2146300" cy="4162425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8AD93A-CE2A-4F3A-827C-272B56A3852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446178" y="2122784"/>
            <a:ext cx="474663" cy="2409825"/>
          </a:xfrm>
        </p:spPr>
        <p:txBody>
          <a:bodyPr vert="eaVert"/>
          <a:lstStyle>
            <a:lvl1pPr marL="0" indent="0"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单击此处插入文本</a:t>
            </a:r>
          </a:p>
        </p:txBody>
      </p:sp>
      <p:sp>
        <p:nvSpPr>
          <p:cNvPr id="22" name="内容占位符 2">
            <a:extLst>
              <a:ext uri="{FF2B5EF4-FFF2-40B4-BE49-F238E27FC236}">
                <a16:creationId xmlns:a16="http://schemas.microsoft.com/office/drawing/2014/main" id="{5ED4A342-B132-4102-B441-40CD9898E83D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4125678" y="2122784"/>
            <a:ext cx="474663" cy="2409825"/>
          </a:xfrm>
        </p:spPr>
        <p:txBody>
          <a:bodyPr vert="eaVert"/>
          <a:lstStyle>
            <a:lvl1pPr marL="0" indent="0"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单击此处插入文本</a:t>
            </a:r>
          </a:p>
        </p:txBody>
      </p:sp>
      <p:sp>
        <p:nvSpPr>
          <p:cNvPr id="23" name="内容占位符 2">
            <a:extLst>
              <a:ext uri="{FF2B5EF4-FFF2-40B4-BE49-F238E27FC236}">
                <a16:creationId xmlns:a16="http://schemas.microsoft.com/office/drawing/2014/main" id="{C4B74AD6-EE5E-422C-9E99-EEA3505174E8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805178" y="2122784"/>
            <a:ext cx="474663" cy="2409825"/>
          </a:xfrm>
        </p:spPr>
        <p:txBody>
          <a:bodyPr vert="eaVert"/>
          <a:lstStyle>
            <a:lvl1pPr marL="0" indent="0"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单击此处插入文本</a:t>
            </a:r>
          </a:p>
        </p:txBody>
      </p:sp>
      <p:sp>
        <p:nvSpPr>
          <p:cNvPr id="24" name="内容占位符 2">
            <a:extLst>
              <a:ext uri="{FF2B5EF4-FFF2-40B4-BE49-F238E27FC236}">
                <a16:creationId xmlns:a16="http://schemas.microsoft.com/office/drawing/2014/main" id="{F19AE801-D9F0-4255-AD33-5E51452C07D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7484679" y="2122784"/>
            <a:ext cx="474663" cy="2409825"/>
          </a:xfrm>
        </p:spPr>
        <p:txBody>
          <a:bodyPr vert="eaVert"/>
          <a:lstStyle>
            <a:lvl1pPr marL="0" indent="0"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单击此处插入文本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531D22C8-B10E-402F-BC39-CC2946FE5E8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8" name="矩形 17"/>
          <p:cNvSpPr/>
          <p:nvPr userDrawn="1"/>
        </p:nvSpPr>
        <p:spPr>
          <a:xfrm>
            <a:off x="12711" y="2477770"/>
            <a:ext cx="9164955" cy="1314450"/>
          </a:xfrm>
          <a:prstGeom prst="rect">
            <a:avLst/>
          </a:prstGeom>
          <a:solidFill>
            <a:schemeClr val="bg1">
              <a:alpha val="68000"/>
            </a:schemeClr>
          </a:solidFill>
          <a:ln w="63500" cmpd="sng">
            <a:noFill/>
            <a:prstDash val="solid"/>
          </a:ln>
          <a:effectLst>
            <a:outerShdw blurRad="584200" dist="203200" dir="5400000" sx="92000" sy="92000" algn="ctr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9860" y="2477770"/>
            <a:ext cx="7886700" cy="965200"/>
          </a:xfrm>
        </p:spPr>
        <p:txBody>
          <a:bodyPr anchor="b"/>
          <a:lstStyle>
            <a:lvl1pPr>
              <a:defRPr sz="4500" b="1">
                <a:solidFill>
                  <a:srgbClr val="06429F"/>
                </a:solidFill>
                <a:latin typeface="微软雅黑" charset="0"/>
                <a:ea typeface="微软雅黑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49860" y="3383185"/>
            <a:ext cx="7886700" cy="434521"/>
          </a:xfrm>
        </p:spPr>
        <p:txBody>
          <a:bodyPr/>
          <a:lstStyle>
            <a:lvl1pPr marL="0" indent="0">
              <a:buNone/>
              <a:defRPr sz="1800">
                <a:solidFill>
                  <a:srgbClr val="0040A5"/>
                </a:solidFill>
                <a:latin typeface="微软雅黑" charset="0"/>
                <a:ea typeface="微软雅黑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8097"/>
            <a:ext cx="2057400" cy="273892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8097"/>
            <a:ext cx="3086100" cy="273892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2" name="图片 11" descr="未命名作品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8650" y="4027805"/>
            <a:ext cx="2933700" cy="74041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节标题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IMG_154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0795" y="-24765"/>
            <a:ext cx="9211310" cy="5181600"/>
          </a:xfrm>
          <a:prstGeom prst="rect">
            <a:avLst/>
          </a:prstGeom>
        </p:spPr>
      </p:pic>
      <p:sp>
        <p:nvSpPr>
          <p:cNvPr id="18" name="矩形 17"/>
          <p:cNvSpPr/>
          <p:nvPr userDrawn="1"/>
        </p:nvSpPr>
        <p:spPr>
          <a:xfrm>
            <a:off x="12711" y="2477770"/>
            <a:ext cx="9164955" cy="1314450"/>
          </a:xfrm>
          <a:prstGeom prst="rect">
            <a:avLst/>
          </a:prstGeom>
          <a:solidFill>
            <a:schemeClr val="bg1">
              <a:alpha val="68000"/>
            </a:schemeClr>
          </a:solidFill>
          <a:ln w="63500" cmpd="sng">
            <a:noFill/>
            <a:prstDash val="solid"/>
          </a:ln>
          <a:effectLst>
            <a:outerShdw blurRad="584200" dist="203200" dir="5400000" sx="92000" sy="92000" algn="ctr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49860" y="2477770"/>
            <a:ext cx="7886700" cy="965200"/>
          </a:xfrm>
        </p:spPr>
        <p:txBody>
          <a:bodyPr anchor="b"/>
          <a:lstStyle>
            <a:lvl1pPr>
              <a:defRPr sz="4500" b="1">
                <a:solidFill>
                  <a:srgbClr val="06429F"/>
                </a:solidFill>
                <a:latin typeface="微软雅黑" charset="0"/>
                <a:ea typeface="微软雅黑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49860" y="3383185"/>
            <a:ext cx="7886700" cy="434521"/>
          </a:xfrm>
        </p:spPr>
        <p:txBody>
          <a:bodyPr/>
          <a:lstStyle>
            <a:lvl1pPr marL="0" indent="0">
              <a:buNone/>
              <a:defRPr sz="1800">
                <a:solidFill>
                  <a:srgbClr val="0040A5"/>
                </a:solidFill>
                <a:latin typeface="微软雅黑" charset="0"/>
                <a:ea typeface="微软雅黑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8097"/>
            <a:ext cx="2057400" cy="273892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3028950" y="4768097"/>
            <a:ext cx="3086100" cy="273892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2" name="图片 11" descr="未命名作品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8650" y="4027805"/>
            <a:ext cx="2933700" cy="740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3398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8097"/>
            <a:ext cx="2057400" cy="273892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457950" y="4768097"/>
            <a:ext cx="2057400" cy="273892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 descr="未命名作品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88210" y="3684905"/>
            <a:ext cx="4767580" cy="19945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未命名作品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5875" y="0"/>
            <a:ext cx="9164955" cy="5155565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-15875" y="2477770"/>
            <a:ext cx="9164955" cy="1314450"/>
          </a:xfrm>
          <a:prstGeom prst="rect">
            <a:avLst/>
          </a:prstGeom>
          <a:solidFill>
            <a:schemeClr val="bg1">
              <a:alpha val="68000"/>
            </a:schemeClr>
          </a:solidFill>
          <a:ln w="63500" cmpd="sng">
            <a:noFill/>
            <a:prstDash val="solid"/>
          </a:ln>
          <a:effectLst>
            <a:outerShdw blurRad="584200" dist="203200" dir="5400000" sx="92000" sy="92000" algn="ctr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149860" y="1303020"/>
            <a:ext cx="7886700" cy="2139950"/>
          </a:xfrm>
        </p:spPr>
        <p:txBody>
          <a:bodyPr anchor="b"/>
          <a:lstStyle>
            <a:lvl1pPr>
              <a:defRPr sz="4500" b="1">
                <a:solidFill>
                  <a:srgbClr val="06429F"/>
                </a:solidFill>
                <a:latin typeface="微软雅黑" charset="0"/>
                <a:ea typeface="微软雅黑" charset="0"/>
              </a:defRPr>
            </a:lvl1pPr>
          </a:lstStyle>
          <a:p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253048" y="331951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rgbClr val="06429F"/>
                </a:solidFill>
                <a:latin typeface="微软雅黑" charset="0"/>
                <a:ea typeface="微软雅黑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20" name="图片 19" descr="未命名作品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8650" y="4027805"/>
            <a:ext cx="2933700" cy="740410"/>
          </a:xfrm>
          <a:prstGeom prst="rect">
            <a:avLst/>
          </a:prstGeom>
          <a:effectLst/>
        </p:spPr>
      </p:pic>
      <p:sp>
        <p:nvSpPr>
          <p:cNvPr id="3" name="ïŝlîḓé"/>
          <p:cNvSpPr/>
          <p:nvPr userDrawn="1"/>
        </p:nvSpPr>
        <p:spPr>
          <a:xfrm flipH="1">
            <a:off x="-734060" y="1176020"/>
            <a:ext cx="3258820" cy="519430"/>
          </a:xfrm>
          <a:prstGeom prst="parallelogram">
            <a:avLst>
              <a:gd name="adj" fmla="val 75061"/>
            </a:avLst>
          </a:pr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r>
              <a:rPr lang="en-US" sz="2000" b="1">
                <a:solidFill>
                  <a:schemeClr val="bg1"/>
                </a:solidFill>
                <a:latin typeface="微软雅黑" charset="0"/>
                <a:ea typeface="微软雅黑" charset="0"/>
              </a:rPr>
              <a:t>PART 2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6" name="图片 45" descr="C2C904C34FBED7EF9F5D2C1EFC5D0F5E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100580" y="3629660"/>
            <a:ext cx="4942205" cy="206819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7_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IMG_1543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5875" y="-40005"/>
            <a:ext cx="9237980" cy="5197475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-15875" y="2477770"/>
            <a:ext cx="9164955" cy="1314450"/>
          </a:xfrm>
          <a:prstGeom prst="rect">
            <a:avLst/>
          </a:prstGeom>
          <a:solidFill>
            <a:schemeClr val="bg1">
              <a:alpha val="68000"/>
            </a:schemeClr>
          </a:solidFill>
          <a:ln w="63500" cmpd="sng">
            <a:noFill/>
            <a:prstDash val="solid"/>
          </a:ln>
          <a:effectLst>
            <a:outerShdw blurRad="584200" dist="203200" dir="5400000" sx="92000" sy="92000" algn="ctr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149860" y="1303020"/>
            <a:ext cx="7886700" cy="2139950"/>
          </a:xfrm>
        </p:spPr>
        <p:txBody>
          <a:bodyPr anchor="b"/>
          <a:lstStyle>
            <a:lvl1pPr>
              <a:defRPr sz="4500" b="1">
                <a:solidFill>
                  <a:srgbClr val="06429F"/>
                </a:solidFill>
                <a:latin typeface="微软雅黑" charset="0"/>
                <a:ea typeface="微软雅黑" charset="0"/>
              </a:defRPr>
            </a:lvl1pPr>
          </a:lstStyle>
          <a:p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253048" y="331951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rgbClr val="06429F"/>
                </a:solidFill>
                <a:latin typeface="微软雅黑" charset="0"/>
                <a:ea typeface="微软雅黑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20" name="图片 19" descr="未命名作品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8650" y="4027805"/>
            <a:ext cx="2933700" cy="740410"/>
          </a:xfrm>
          <a:prstGeom prst="rect">
            <a:avLst/>
          </a:prstGeom>
          <a:effectLst/>
        </p:spPr>
      </p:pic>
      <p:sp>
        <p:nvSpPr>
          <p:cNvPr id="3" name="ïŝlîḓé"/>
          <p:cNvSpPr/>
          <p:nvPr userDrawn="1"/>
        </p:nvSpPr>
        <p:spPr>
          <a:xfrm flipH="1">
            <a:off x="-734060" y="1176020"/>
            <a:ext cx="3258820" cy="519430"/>
          </a:xfrm>
          <a:prstGeom prst="parallelogram">
            <a:avLst>
              <a:gd name="adj" fmla="val 75061"/>
            </a:avLst>
          </a:pr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r>
              <a:rPr lang="en-US" sz="2000" b="1">
                <a:solidFill>
                  <a:schemeClr val="bg1"/>
                </a:solidFill>
                <a:latin typeface="微软雅黑" charset="0"/>
                <a:ea typeface="微软雅黑" charset="0"/>
              </a:rPr>
              <a:t>PART 3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8_标题幻灯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65E09AC6-71EB-4ACA-A425-B07AC2144CA0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8" name="矩形 17"/>
          <p:cNvSpPr/>
          <p:nvPr userDrawn="1"/>
        </p:nvSpPr>
        <p:spPr>
          <a:xfrm>
            <a:off x="-15875" y="2477770"/>
            <a:ext cx="9164955" cy="1314450"/>
          </a:xfrm>
          <a:prstGeom prst="rect">
            <a:avLst/>
          </a:prstGeom>
          <a:solidFill>
            <a:schemeClr val="bg1">
              <a:alpha val="68000"/>
            </a:schemeClr>
          </a:solidFill>
          <a:ln w="63500" cmpd="sng">
            <a:noFill/>
            <a:prstDash val="solid"/>
          </a:ln>
          <a:effectLst>
            <a:outerShdw blurRad="584200" dist="203200" dir="5400000" sx="92000" sy="92000" algn="ctr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 hasCustomPrompt="1"/>
          </p:nvPr>
        </p:nvSpPr>
        <p:spPr>
          <a:xfrm>
            <a:off x="149860" y="1303020"/>
            <a:ext cx="7886700" cy="2139950"/>
          </a:xfrm>
        </p:spPr>
        <p:txBody>
          <a:bodyPr anchor="b"/>
          <a:lstStyle>
            <a:lvl1pPr>
              <a:defRPr sz="4500" b="1">
                <a:solidFill>
                  <a:srgbClr val="06429F"/>
                </a:solidFill>
                <a:latin typeface="微软雅黑" charset="0"/>
                <a:ea typeface="微软雅黑" charset="0"/>
              </a:defRPr>
            </a:lvl1pPr>
          </a:lstStyle>
          <a:p>
            <a:endParaRPr lang="zh-CN" altLang="en-US"/>
          </a:p>
        </p:txBody>
      </p:sp>
      <p:sp>
        <p:nvSpPr>
          <p:cNvPr id="13" name="文本占位符 12"/>
          <p:cNvSpPr>
            <a:spLocks noGrp="1"/>
          </p:cNvSpPr>
          <p:nvPr>
            <p:ph type="body" idx="1"/>
          </p:nvPr>
        </p:nvSpPr>
        <p:spPr>
          <a:xfrm>
            <a:off x="253048" y="3319510"/>
            <a:ext cx="7886700" cy="1125337"/>
          </a:xfrm>
        </p:spPr>
        <p:txBody>
          <a:bodyPr/>
          <a:lstStyle>
            <a:lvl1pPr marL="0" indent="0">
              <a:buNone/>
              <a:defRPr sz="1800">
                <a:solidFill>
                  <a:srgbClr val="06429F"/>
                </a:solidFill>
                <a:latin typeface="微软雅黑" charset="0"/>
                <a:ea typeface="微软雅黑" charset="0"/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80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9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83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pic>
        <p:nvPicPr>
          <p:cNvPr id="20" name="图片 19" descr="未命名作品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28650" y="4027805"/>
            <a:ext cx="2933700" cy="740410"/>
          </a:xfrm>
          <a:prstGeom prst="rect">
            <a:avLst/>
          </a:prstGeom>
          <a:effectLst/>
        </p:spPr>
      </p:pic>
      <p:sp>
        <p:nvSpPr>
          <p:cNvPr id="3" name="ïŝlîḓé"/>
          <p:cNvSpPr/>
          <p:nvPr userDrawn="1"/>
        </p:nvSpPr>
        <p:spPr>
          <a:xfrm flipH="1">
            <a:off x="-734060" y="1176020"/>
            <a:ext cx="3258820" cy="519430"/>
          </a:xfrm>
          <a:prstGeom prst="parallelogram">
            <a:avLst>
              <a:gd name="adj" fmla="val 75061"/>
            </a:avLst>
          </a:pr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r>
              <a:rPr lang="en-US" sz="2000" b="1">
                <a:solidFill>
                  <a:schemeClr val="bg1"/>
                </a:solidFill>
                <a:latin typeface="微软雅黑" charset="0"/>
                <a:ea typeface="微软雅黑" charset="0"/>
              </a:rPr>
              <a:t>PART 3</a:t>
            </a:r>
          </a:p>
        </p:txBody>
      </p:sp>
    </p:spTree>
    <p:extLst>
      <p:ext uri="{BB962C8B-B14F-4D97-AF65-F5344CB8AC3E}">
        <p14:creationId xmlns:p14="http://schemas.microsoft.com/office/powerpoint/2010/main" val="3280660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92"/>
            <a:ext cx="7886700" cy="9943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458"/>
            <a:ext cx="7886700" cy="326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8097"/>
            <a:ext cx="30861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8097"/>
            <a:ext cx="2057400" cy="2738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52" r:id="rId5"/>
    <p:sldLayoutId id="2147483653" r:id="rId6"/>
    <p:sldLayoutId id="2147483654" r:id="rId7"/>
    <p:sldLayoutId id="2147483655" r:id="rId8"/>
    <p:sldLayoutId id="2147483660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65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94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23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5285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80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9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835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E8BBD14F-5153-4BF8-BA87-A503A1B3851B}"/>
              </a:ext>
            </a:extLst>
          </p:cNvPr>
          <p:cNvSpPr txBox="1"/>
          <p:nvPr/>
        </p:nvSpPr>
        <p:spPr>
          <a:xfrm>
            <a:off x="2160270" y="2091690"/>
            <a:ext cx="48240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rgbClr val="06429F"/>
                </a:solidFill>
                <a:latin typeface="微软雅黑" charset="0"/>
                <a:ea typeface="微软雅黑" charset="0"/>
              </a:rPr>
              <a:t>博学之光</a:t>
            </a:r>
            <a:r>
              <a:rPr lang="en-US" altLang="zh-CN" sz="3600" b="1" dirty="0">
                <a:solidFill>
                  <a:srgbClr val="06429F"/>
                </a:solidFill>
                <a:latin typeface="微软雅黑" charset="0"/>
                <a:ea typeface="微软雅黑" charset="0"/>
              </a:rPr>
              <a:t>PPT</a:t>
            </a:r>
            <a:r>
              <a:rPr lang="zh-CN" altLang="en-US" sz="3600" b="1" dirty="0">
                <a:solidFill>
                  <a:srgbClr val="06429F"/>
                </a:solidFill>
                <a:latin typeface="微软雅黑" charset="0"/>
                <a:ea typeface="微软雅黑" charset="0"/>
              </a:rPr>
              <a:t>模板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0FDB04D-382E-41A9-9998-0A3E5637D7CF}"/>
              </a:ext>
            </a:extLst>
          </p:cNvPr>
          <p:cNvSpPr txBox="1"/>
          <p:nvPr/>
        </p:nvSpPr>
        <p:spPr>
          <a:xfrm>
            <a:off x="2733675" y="2736850"/>
            <a:ext cx="367792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rgbClr val="06429F"/>
                </a:solidFill>
                <a:latin typeface="微软雅黑" charset="0"/>
                <a:ea typeface="微软雅黑" charset="0"/>
              </a:rPr>
              <a:t>单击此处编辑副标题样式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2EAB90F-310F-4CE7-B6E8-5583AF039C48}"/>
              </a:ext>
            </a:extLst>
          </p:cNvPr>
          <p:cNvSpPr txBox="1"/>
          <p:nvPr/>
        </p:nvSpPr>
        <p:spPr>
          <a:xfrm>
            <a:off x="937260" y="4030345"/>
            <a:ext cx="125984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6429F"/>
                </a:solidFill>
                <a:latin typeface="微软雅黑" charset="0"/>
                <a:ea typeface="微软雅黑" charset="0"/>
                <a:cs typeface="微软雅黑" charset="0"/>
              </a:rPr>
              <a:t>汇报人：</a:t>
            </a:r>
            <a:r>
              <a:rPr lang="en-US" altLang="zh-CN" sz="1200" b="1">
                <a:solidFill>
                  <a:srgbClr val="06429F"/>
                </a:solidFill>
                <a:latin typeface="微软雅黑" charset="0"/>
                <a:ea typeface="微软雅黑" charset="0"/>
                <a:cs typeface="微软雅黑" charset="0"/>
              </a:rPr>
              <a:t>XXX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0D9EFB6-E1B3-44EC-AF84-C642C6D5A03F}"/>
              </a:ext>
            </a:extLst>
          </p:cNvPr>
          <p:cNvSpPr txBox="1"/>
          <p:nvPr/>
        </p:nvSpPr>
        <p:spPr>
          <a:xfrm>
            <a:off x="2197100" y="4030345"/>
            <a:ext cx="17951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b="1">
                <a:solidFill>
                  <a:srgbClr val="06429F"/>
                </a:solidFill>
                <a:latin typeface="微软雅黑" charset="0"/>
                <a:ea typeface="微软雅黑" charset="0"/>
                <a:cs typeface="微软雅黑" charset="0"/>
              </a:rPr>
              <a:t>时间：2020年11月8日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BC49067-37A6-4E83-AEA4-490ED89F096A}"/>
              </a:ext>
            </a:extLst>
          </p:cNvPr>
          <p:cNvSpPr txBox="1"/>
          <p:nvPr/>
        </p:nvSpPr>
        <p:spPr>
          <a:xfrm>
            <a:off x="2134870" y="1512570"/>
            <a:ext cx="10972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7F7F7"/>
                </a:solidFill>
                <a:latin typeface="微软雅黑" charset="0"/>
                <a:ea typeface="微软雅黑" charset="0"/>
              </a:rPr>
              <a:t>PART 1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2D89C7-70D5-4FE6-B1DA-1834F6EA022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lnSpcReduction="10000"/>
          </a:bodyPr>
          <a:lstStyle/>
          <a:p>
            <a:endParaRPr lang="zh-CN" alt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60B6ED9-4168-4E53-AF09-A3493531BCFC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endParaRPr lang="zh-CN" altLang="en-US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94F90422-621C-49A1-9E5F-B9D2FDA1C17C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>
            <a:normAutofit lnSpcReduction="10000"/>
          </a:bodyPr>
          <a:lstStyle/>
          <a:p>
            <a:endParaRPr lang="zh-CN" altLang="en-US"/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8318E25-22F3-42FC-8447-8C2740589F06}"/>
              </a:ext>
            </a:extLst>
          </p:cNvPr>
          <p:cNvSpPr>
            <a:spLocks noGrp="1"/>
          </p:cNvSpPr>
          <p:nvPr>
            <p:ph sz="quarter" idx="16"/>
          </p:nvPr>
        </p:nvSpPr>
        <p:spPr/>
        <p:txBody>
          <a:bodyPr>
            <a:normAutofit lnSpcReduction="10000"/>
          </a:bodyPr>
          <a:lstStyle/>
          <a:p>
            <a:endParaRPr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6673091-FBB9-4C41-A9D1-EFE216FE507A}"/>
              </a:ext>
            </a:extLst>
          </p:cNvPr>
          <p:cNvSpPr txBox="1"/>
          <p:nvPr/>
        </p:nvSpPr>
        <p:spPr>
          <a:xfrm>
            <a:off x="3814369" y="1512570"/>
            <a:ext cx="10972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7F7F7"/>
                </a:solidFill>
                <a:latin typeface="微软雅黑" charset="0"/>
                <a:ea typeface="微软雅黑" charset="0"/>
              </a:rPr>
              <a:t>PART 2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7F3869D-7D27-4D3B-A56F-417BE555AC72}"/>
              </a:ext>
            </a:extLst>
          </p:cNvPr>
          <p:cNvSpPr txBox="1"/>
          <p:nvPr/>
        </p:nvSpPr>
        <p:spPr>
          <a:xfrm>
            <a:off x="5493869" y="1512570"/>
            <a:ext cx="10972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7F7F7"/>
                </a:solidFill>
                <a:latin typeface="微软雅黑" charset="0"/>
                <a:ea typeface="微软雅黑" charset="0"/>
              </a:rPr>
              <a:t>PART 3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0322F0D-FCD0-4BBC-BBEF-38B11204F440}"/>
              </a:ext>
            </a:extLst>
          </p:cNvPr>
          <p:cNvSpPr txBox="1"/>
          <p:nvPr/>
        </p:nvSpPr>
        <p:spPr>
          <a:xfrm>
            <a:off x="7173370" y="1512570"/>
            <a:ext cx="109728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7F7F7"/>
                </a:solidFill>
                <a:latin typeface="微软雅黑" charset="0"/>
                <a:ea typeface="微软雅黑" charset="0"/>
              </a:rPr>
              <a:t>PART 4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49860" y="2672254"/>
            <a:ext cx="7886700" cy="770715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253048" y="3319510"/>
            <a:ext cx="7886700" cy="511511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ïŝlîḓé">
            <a:extLst>
              <a:ext uri="{FF2B5EF4-FFF2-40B4-BE49-F238E27FC236}">
                <a16:creationId xmlns:a16="http://schemas.microsoft.com/office/drawing/2014/main" id="{58256903-C93B-4116-9BC6-3EFA35AC6443}"/>
              </a:ext>
            </a:extLst>
          </p:cNvPr>
          <p:cNvSpPr/>
          <p:nvPr/>
        </p:nvSpPr>
        <p:spPr>
          <a:xfrm flipH="1">
            <a:off x="-734060" y="1176020"/>
            <a:ext cx="3258820" cy="519430"/>
          </a:xfrm>
          <a:prstGeom prst="parallelogram">
            <a:avLst>
              <a:gd name="adj" fmla="val 75061"/>
            </a:avLst>
          </a:pr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r>
              <a:rPr lang="en-US" sz="20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PART 1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ŝlîḓé">
            <a:extLst>
              <a:ext uri="{FF2B5EF4-FFF2-40B4-BE49-F238E27FC236}">
                <a16:creationId xmlns:a16="http://schemas.microsoft.com/office/drawing/2014/main" id="{D3C165DC-3544-48BB-A9E5-62FE1BEA21A7}"/>
              </a:ext>
            </a:extLst>
          </p:cNvPr>
          <p:cNvSpPr/>
          <p:nvPr/>
        </p:nvSpPr>
        <p:spPr>
          <a:xfrm flipH="1">
            <a:off x="-586740" y="517525"/>
            <a:ext cx="3559175" cy="519430"/>
          </a:xfrm>
          <a:prstGeom prst="parallelogram">
            <a:avLst>
              <a:gd name="adj" fmla="val 75061"/>
            </a:avLst>
          </a:pr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r>
              <a:rPr lang="zh-CN" altLang="en-US" sz="20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请在此处添加标题</a:t>
            </a:r>
          </a:p>
        </p:txBody>
      </p:sp>
      <p:sp>
        <p:nvSpPr>
          <p:cNvPr id="3" name="îṧľiḑe">
            <a:extLst>
              <a:ext uri="{FF2B5EF4-FFF2-40B4-BE49-F238E27FC236}">
                <a16:creationId xmlns:a16="http://schemas.microsoft.com/office/drawing/2014/main" id="{72C21854-C01C-412F-B627-4F4A9166C00A}"/>
              </a:ext>
            </a:extLst>
          </p:cNvPr>
          <p:cNvSpPr/>
          <p:nvPr/>
        </p:nvSpPr>
        <p:spPr>
          <a:xfrm>
            <a:off x="481710" y="1329350"/>
            <a:ext cx="3392842" cy="682022"/>
          </a:xfrm>
          <a:prstGeom prst="rect">
            <a:avLst/>
          </a:prstGeom>
          <a:solidFill>
            <a:srgbClr val="A6A6A6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îṧľiḑe">
            <a:extLst>
              <a:ext uri="{FF2B5EF4-FFF2-40B4-BE49-F238E27FC236}">
                <a16:creationId xmlns:a16="http://schemas.microsoft.com/office/drawing/2014/main" id="{BDF221F4-103C-4694-8115-9DA688638C99}"/>
              </a:ext>
            </a:extLst>
          </p:cNvPr>
          <p:cNvSpPr/>
          <p:nvPr/>
        </p:nvSpPr>
        <p:spPr>
          <a:xfrm>
            <a:off x="3874552" y="1295850"/>
            <a:ext cx="1474486" cy="71552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84200" dist="203200" dir="5400000" sx="92000" sy="92000" algn="ctr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5" name="îṧľiḑe">
            <a:extLst>
              <a:ext uri="{FF2B5EF4-FFF2-40B4-BE49-F238E27FC236}">
                <a16:creationId xmlns:a16="http://schemas.microsoft.com/office/drawing/2014/main" id="{67B2816A-DBEC-4377-9E0C-BC6CCD991438}"/>
              </a:ext>
            </a:extLst>
          </p:cNvPr>
          <p:cNvSpPr/>
          <p:nvPr/>
        </p:nvSpPr>
        <p:spPr>
          <a:xfrm>
            <a:off x="481710" y="2467270"/>
            <a:ext cx="2815008" cy="682022"/>
          </a:xfrm>
          <a:prstGeom prst="rect">
            <a:avLst/>
          </a:prstGeom>
          <a:solidFill>
            <a:srgbClr val="003DAB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" name="îṧľiḑe">
            <a:extLst>
              <a:ext uri="{FF2B5EF4-FFF2-40B4-BE49-F238E27FC236}">
                <a16:creationId xmlns:a16="http://schemas.microsoft.com/office/drawing/2014/main" id="{6A60FC53-6FDE-4CF0-BA43-62DE500243EB}"/>
              </a:ext>
            </a:extLst>
          </p:cNvPr>
          <p:cNvSpPr/>
          <p:nvPr/>
        </p:nvSpPr>
        <p:spPr>
          <a:xfrm>
            <a:off x="3296718" y="2433770"/>
            <a:ext cx="2052320" cy="71552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84200" dist="203200" dir="5400000" sx="92000" sy="92000" algn="ctr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7" name="îṧľiḑe">
            <a:extLst>
              <a:ext uri="{FF2B5EF4-FFF2-40B4-BE49-F238E27FC236}">
                <a16:creationId xmlns:a16="http://schemas.microsoft.com/office/drawing/2014/main" id="{E5CDE893-1BCC-4742-9EB5-7F63EA6D9CB2}"/>
              </a:ext>
            </a:extLst>
          </p:cNvPr>
          <p:cNvSpPr/>
          <p:nvPr/>
        </p:nvSpPr>
        <p:spPr>
          <a:xfrm>
            <a:off x="481710" y="3605189"/>
            <a:ext cx="3392842" cy="682022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 defTabSz="913765"/>
            <a:endParaRPr lang="en-US"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îṧľiḑe">
            <a:extLst>
              <a:ext uri="{FF2B5EF4-FFF2-40B4-BE49-F238E27FC236}">
                <a16:creationId xmlns:a16="http://schemas.microsoft.com/office/drawing/2014/main" id="{462B8361-9FC1-4B4E-98E0-8B133FF1097F}"/>
              </a:ext>
            </a:extLst>
          </p:cNvPr>
          <p:cNvSpPr/>
          <p:nvPr/>
        </p:nvSpPr>
        <p:spPr>
          <a:xfrm>
            <a:off x="3874552" y="3571689"/>
            <a:ext cx="1474486" cy="71552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84200" dist="203200" dir="5400000" sx="92000" sy="92000" algn="ctr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/>
          </a:p>
        </p:txBody>
      </p:sp>
      <p:sp>
        <p:nvSpPr>
          <p:cNvPr id="9" name="iṩļïḓè">
            <a:extLst>
              <a:ext uri="{FF2B5EF4-FFF2-40B4-BE49-F238E27FC236}">
                <a16:creationId xmlns:a16="http://schemas.microsoft.com/office/drawing/2014/main" id="{944AC47C-766A-439B-B43E-B3396EBFA177}"/>
              </a:ext>
            </a:extLst>
          </p:cNvPr>
          <p:cNvSpPr txBox="1"/>
          <p:nvPr/>
        </p:nvSpPr>
        <p:spPr bwMode="auto">
          <a:xfrm>
            <a:off x="1095444" y="1414130"/>
            <a:ext cx="2166224" cy="478564"/>
          </a:xfrm>
          <a:prstGeom prst="roundRect">
            <a:avLst>
              <a:gd name="adj" fmla="val 50000"/>
            </a:avLst>
          </a:prstGeom>
          <a:noFill/>
          <a:ln w="9525">
            <a:noFill/>
            <a:miter lim="800000"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>
              <a:spcBef>
                <a:spcPct val="0"/>
              </a:spcBef>
            </a:pPr>
            <a:r>
              <a:rPr lang="zh-CN" altLang="en-US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数据名称</a:t>
            </a:r>
          </a:p>
        </p:txBody>
      </p:sp>
      <p:sp>
        <p:nvSpPr>
          <p:cNvPr id="10" name="ïSlídé">
            <a:extLst>
              <a:ext uri="{FF2B5EF4-FFF2-40B4-BE49-F238E27FC236}">
                <a16:creationId xmlns:a16="http://schemas.microsoft.com/office/drawing/2014/main" id="{BC6F306F-F80B-457B-A107-0746A3E6EC0A}"/>
              </a:ext>
            </a:extLst>
          </p:cNvPr>
          <p:cNvSpPr txBox="1"/>
          <p:nvPr/>
        </p:nvSpPr>
        <p:spPr>
          <a:xfrm>
            <a:off x="4131613" y="1540737"/>
            <a:ext cx="1037577" cy="259248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Plain">
              <a:avLst/>
            </a:prstTxWarp>
            <a:normAutofit fontScale="25000" lnSpcReduction="20000"/>
          </a:bodyPr>
          <a:lstStyle/>
          <a:p>
            <a:r>
              <a:rPr lang="en-US" altLang="zh-CN" sz="5400" dirty="0">
                <a:latin typeface="Impact" panose="020B0806030902050204" pitchFamily="34" charset="0"/>
              </a:rPr>
              <a:t>366</a:t>
            </a:r>
            <a:r>
              <a:rPr lang="en-US" sz="5400" dirty="0">
                <a:latin typeface="Impact" panose="020B0806030902050204" pitchFamily="34" charset="0"/>
              </a:rPr>
              <a:t>,4</a:t>
            </a:r>
            <a:r>
              <a:rPr lang="en-US" sz="400" dirty="0">
                <a:latin typeface="Impact" panose="020B0806030902050204" pitchFamily="34" charset="0"/>
              </a:rPr>
              <a:t> </a:t>
            </a:r>
            <a:r>
              <a:rPr lang="en-US" sz="5400" dirty="0">
                <a:latin typeface="Impact" panose="020B0806030902050204" pitchFamily="34" charset="0"/>
              </a:rPr>
              <a:t>56K</a:t>
            </a:r>
          </a:p>
        </p:txBody>
      </p:sp>
      <p:sp>
        <p:nvSpPr>
          <p:cNvPr id="11" name="ï$lidé">
            <a:extLst>
              <a:ext uri="{FF2B5EF4-FFF2-40B4-BE49-F238E27FC236}">
                <a16:creationId xmlns:a16="http://schemas.microsoft.com/office/drawing/2014/main" id="{CCB768BA-3A17-4B33-88C4-2483F875BCFC}"/>
              </a:ext>
            </a:extLst>
          </p:cNvPr>
          <p:cNvSpPr txBox="1"/>
          <p:nvPr/>
        </p:nvSpPr>
        <p:spPr>
          <a:xfrm>
            <a:off x="3738419" y="2661906"/>
            <a:ext cx="873376" cy="259248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Plain">
              <a:avLst/>
            </a:prstTxWarp>
            <a:normAutofit fontScale="25000" lnSpcReduction="20000"/>
          </a:bodyPr>
          <a:lstStyle/>
          <a:p>
            <a:r>
              <a:rPr lang="en-US" altLang="zh-CN" sz="5400" dirty="0">
                <a:latin typeface="Impact" panose="020B0806030902050204" pitchFamily="34" charset="0"/>
              </a:rPr>
              <a:t>485</a:t>
            </a:r>
            <a:r>
              <a:rPr lang="en-US" sz="5400" dirty="0">
                <a:latin typeface="Impact" panose="020B0806030902050204" pitchFamily="34" charset="0"/>
              </a:rPr>
              <a:t>,</a:t>
            </a:r>
            <a:r>
              <a:rPr lang="en-US" sz="400" dirty="0">
                <a:latin typeface="Impact" panose="020B0806030902050204" pitchFamily="34" charset="0"/>
              </a:rPr>
              <a:t> </a:t>
            </a:r>
            <a:r>
              <a:rPr lang="en-US" sz="5400" dirty="0">
                <a:latin typeface="Impact" panose="020B0806030902050204" pitchFamily="34" charset="0"/>
              </a:rPr>
              <a:t>026K</a:t>
            </a:r>
          </a:p>
        </p:txBody>
      </p:sp>
      <p:sp>
        <p:nvSpPr>
          <p:cNvPr id="12" name="íŝḻídé">
            <a:extLst>
              <a:ext uri="{FF2B5EF4-FFF2-40B4-BE49-F238E27FC236}">
                <a16:creationId xmlns:a16="http://schemas.microsoft.com/office/drawing/2014/main" id="{03912B09-A0BB-48BE-AC8B-6DE9FED349CF}"/>
              </a:ext>
            </a:extLst>
          </p:cNvPr>
          <p:cNvSpPr txBox="1"/>
          <p:nvPr/>
        </p:nvSpPr>
        <p:spPr>
          <a:xfrm>
            <a:off x="4213324" y="3816576"/>
            <a:ext cx="873376" cy="259248"/>
          </a:xfrm>
          <a:prstGeom prst="rect">
            <a:avLst/>
          </a:prstGeom>
          <a:noFill/>
        </p:spPr>
        <p:txBody>
          <a:bodyPr wrap="square" lIns="91440" tIns="45720" rIns="91440" bIns="45720">
            <a:prstTxWarp prst="textPlain">
              <a:avLst/>
            </a:prstTxWarp>
            <a:normAutofit fontScale="25000" lnSpcReduction="20000"/>
          </a:bodyPr>
          <a:lstStyle/>
          <a:p>
            <a:r>
              <a:rPr lang="en-US" altLang="zh-CN" sz="5400" dirty="0">
                <a:latin typeface="Impact" panose="020B0806030902050204" pitchFamily="34" charset="0"/>
              </a:rPr>
              <a:t>296</a:t>
            </a:r>
            <a:r>
              <a:rPr lang="en-US" sz="5400" dirty="0">
                <a:latin typeface="Impact" panose="020B0806030902050204" pitchFamily="34" charset="0"/>
              </a:rPr>
              <a:t>,</a:t>
            </a:r>
            <a:r>
              <a:rPr lang="en-US" sz="400" dirty="0">
                <a:latin typeface="Impact" panose="020B0806030902050204" pitchFamily="34" charset="0"/>
              </a:rPr>
              <a:t> </a:t>
            </a:r>
            <a:r>
              <a:rPr lang="en-US" sz="5400" dirty="0">
                <a:latin typeface="Impact" panose="020B0806030902050204" pitchFamily="34" charset="0"/>
              </a:rPr>
              <a:t>400K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0691C4F7-1399-4569-A88E-15A793490670}"/>
              </a:ext>
            </a:extLst>
          </p:cNvPr>
          <p:cNvCxnSpPr/>
          <p:nvPr/>
        </p:nvCxnSpPr>
        <p:spPr>
          <a:xfrm>
            <a:off x="6177441" y="2848586"/>
            <a:ext cx="640080" cy="0"/>
          </a:xfrm>
          <a:prstGeom prst="line">
            <a:avLst/>
          </a:prstGeom>
          <a:ln w="28575">
            <a:solidFill>
              <a:srgbClr val="1C46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AA2F201-2BEF-49AB-8996-550965298EC9}"/>
              </a:ext>
            </a:extLst>
          </p:cNvPr>
          <p:cNvCxnSpPr/>
          <p:nvPr/>
        </p:nvCxnSpPr>
        <p:spPr>
          <a:xfrm>
            <a:off x="6177441" y="1915462"/>
            <a:ext cx="2164080" cy="0"/>
          </a:xfrm>
          <a:prstGeom prst="line">
            <a:avLst/>
          </a:prstGeom>
          <a:ln>
            <a:solidFill>
              <a:srgbClr val="1C46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951AEBD8-6F7A-4983-97AB-DF6270BA4E75}"/>
              </a:ext>
            </a:extLst>
          </p:cNvPr>
          <p:cNvSpPr txBox="1"/>
          <p:nvPr/>
        </p:nvSpPr>
        <p:spPr>
          <a:xfrm>
            <a:off x="6189506" y="1915112"/>
            <a:ext cx="2313393" cy="145415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050" kern="0" dirty="0">
                <a:latin typeface="微软雅黑" charset="0"/>
                <a:ea typeface="微软雅黑" charset="0"/>
                <a:sym typeface="Roboto Light"/>
              </a:rPr>
              <a:t>请在此处增加内容；请在此处增加内容；请在此处增加内容；请在此处增加内容；请在此处增加内容；</a:t>
            </a:r>
            <a:endParaRPr lang="zh-CN" sz="1050" kern="0" dirty="0"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endParaRPr lang="zh-CN" sz="1050" kern="0" dirty="0"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endParaRPr lang="zh-CN" sz="1050" kern="0" dirty="0"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endParaRPr lang="zh-CN" sz="1050" kern="0" dirty="0"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</p:txBody>
      </p:sp>
      <p:sp>
        <p:nvSpPr>
          <p:cNvPr id="16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1FCCE635-F987-4E80-AE88-834FDDFD3D7C}"/>
              </a:ext>
            </a:extLst>
          </p:cNvPr>
          <p:cNvSpPr txBox="1"/>
          <p:nvPr/>
        </p:nvSpPr>
        <p:spPr>
          <a:xfrm>
            <a:off x="6177441" y="3376469"/>
            <a:ext cx="2313393" cy="72707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050" kern="0" dirty="0">
                <a:latin typeface="微软雅黑" charset="0"/>
                <a:ea typeface="微软雅黑" charset="0"/>
                <a:sym typeface="Roboto Light"/>
              </a:rPr>
              <a:t>请在此处增加内容；请在此处增加内容；请在此处增加内容；请在此处增加内容；请在此处增加内容；</a:t>
            </a:r>
            <a:endParaRPr sz="1050" kern="0" dirty="0"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</p:txBody>
      </p:sp>
      <p:sp>
        <p:nvSpPr>
          <p:cNvPr id="17" name="iṩļïḓè">
            <a:extLst>
              <a:ext uri="{FF2B5EF4-FFF2-40B4-BE49-F238E27FC236}">
                <a16:creationId xmlns:a16="http://schemas.microsoft.com/office/drawing/2014/main" id="{95726BA9-27DF-4FB8-83BD-41A6CC25F4A8}"/>
              </a:ext>
            </a:extLst>
          </p:cNvPr>
          <p:cNvSpPr txBox="1"/>
          <p:nvPr/>
        </p:nvSpPr>
        <p:spPr bwMode="auto">
          <a:xfrm>
            <a:off x="5978191" y="1431041"/>
            <a:ext cx="1812764" cy="478564"/>
          </a:xfrm>
          <a:prstGeom prst="roundRect">
            <a:avLst>
              <a:gd name="adj" fmla="val 50000"/>
            </a:avLst>
          </a:prstGeom>
          <a:noFill/>
          <a:ln w="9525">
            <a:noFill/>
            <a:miter lim="800000"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添加标题</a:t>
            </a:r>
          </a:p>
        </p:txBody>
      </p:sp>
      <p:sp>
        <p:nvSpPr>
          <p:cNvPr id="18" name="iṩļïḓè">
            <a:extLst>
              <a:ext uri="{FF2B5EF4-FFF2-40B4-BE49-F238E27FC236}">
                <a16:creationId xmlns:a16="http://schemas.microsoft.com/office/drawing/2014/main" id="{CCA03FBC-61DB-4EDB-B494-43C9144BA565}"/>
              </a:ext>
            </a:extLst>
          </p:cNvPr>
          <p:cNvSpPr txBox="1"/>
          <p:nvPr/>
        </p:nvSpPr>
        <p:spPr bwMode="auto">
          <a:xfrm>
            <a:off x="806519" y="2568560"/>
            <a:ext cx="2166224" cy="478564"/>
          </a:xfrm>
          <a:prstGeom prst="roundRect">
            <a:avLst>
              <a:gd name="adj" fmla="val 50000"/>
            </a:avLst>
          </a:prstGeom>
          <a:noFill/>
          <a:ln w="9525">
            <a:noFill/>
            <a:miter lim="800000"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>
              <a:spcBef>
                <a:spcPct val="0"/>
              </a:spcBef>
            </a:pPr>
            <a:r>
              <a:rPr lang="zh-CN" altLang="en-US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数据名称</a:t>
            </a:r>
          </a:p>
        </p:txBody>
      </p:sp>
      <p:sp>
        <p:nvSpPr>
          <p:cNvPr id="19" name="iṩļïḓè">
            <a:extLst>
              <a:ext uri="{FF2B5EF4-FFF2-40B4-BE49-F238E27FC236}">
                <a16:creationId xmlns:a16="http://schemas.microsoft.com/office/drawing/2014/main" id="{30CC4169-E1BD-48CB-A09B-A62C4E109BBC}"/>
              </a:ext>
            </a:extLst>
          </p:cNvPr>
          <p:cNvSpPr txBox="1"/>
          <p:nvPr/>
        </p:nvSpPr>
        <p:spPr bwMode="auto">
          <a:xfrm>
            <a:off x="1095444" y="3707115"/>
            <a:ext cx="2166224" cy="478564"/>
          </a:xfrm>
          <a:prstGeom prst="roundRect">
            <a:avLst>
              <a:gd name="adj" fmla="val 50000"/>
            </a:avLst>
          </a:prstGeom>
          <a:noFill/>
          <a:ln w="9525">
            <a:noFill/>
            <a:miter lim="800000"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dist">
              <a:spcBef>
                <a:spcPct val="0"/>
              </a:spcBef>
            </a:pPr>
            <a:r>
              <a:rPr lang="zh-CN" altLang="en-US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数据名称</a:t>
            </a:r>
          </a:p>
        </p:txBody>
      </p:sp>
      <p:sp>
        <p:nvSpPr>
          <p:cNvPr id="20" name="iṩļïḓè">
            <a:extLst>
              <a:ext uri="{FF2B5EF4-FFF2-40B4-BE49-F238E27FC236}">
                <a16:creationId xmlns:a16="http://schemas.microsoft.com/office/drawing/2014/main" id="{EDC375F1-CE60-448A-8821-F1D81A4AC9E5}"/>
              </a:ext>
            </a:extLst>
          </p:cNvPr>
          <p:cNvSpPr txBox="1"/>
          <p:nvPr/>
        </p:nvSpPr>
        <p:spPr bwMode="auto">
          <a:xfrm>
            <a:off x="5978191" y="2920751"/>
            <a:ext cx="1812764" cy="478564"/>
          </a:xfrm>
          <a:prstGeom prst="roundRect">
            <a:avLst>
              <a:gd name="adj" fmla="val 50000"/>
            </a:avLst>
          </a:prstGeom>
          <a:noFill/>
          <a:ln w="9525">
            <a:noFill/>
            <a:miter lim="800000"/>
          </a:ln>
        </p:spPr>
        <p:txBody>
          <a:bodyPr wrap="square" lIns="91440" tIns="45720" rIns="91440" bIns="4572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spcBef>
                <a:spcPct val="0"/>
              </a:spcBef>
            </a:pPr>
            <a:r>
              <a:rPr lang="zh-CN" altLang="en-US" b="1" dirty="0">
                <a:latin typeface="思源黑体 CN Heavy" panose="020B0A00000000000000" pitchFamily="34" charset="-122"/>
                <a:ea typeface="思源黑体 CN Heavy" panose="020B0A00000000000000" pitchFamily="34" charset="-122"/>
              </a:rPr>
              <a:t>添加标题</a:t>
            </a:r>
          </a:p>
        </p:txBody>
      </p: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B4843D52-C0B4-4BA5-9828-618E4A9E04AE}"/>
              </a:ext>
            </a:extLst>
          </p:cNvPr>
          <p:cNvCxnSpPr/>
          <p:nvPr/>
        </p:nvCxnSpPr>
        <p:spPr>
          <a:xfrm>
            <a:off x="6177441" y="3376597"/>
            <a:ext cx="2164080" cy="0"/>
          </a:xfrm>
          <a:prstGeom prst="line">
            <a:avLst/>
          </a:prstGeom>
          <a:ln>
            <a:solidFill>
              <a:srgbClr val="1C46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 animBg="1"/>
      <p:bldP spid="16" grpId="0" animBg="1"/>
      <p:bldP spid="17" grpId="0"/>
      <p:bldP spid="18" grpId="0"/>
      <p:bldP spid="19" grpId="0"/>
      <p:bldP spid="2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>
            <a:extLst>
              <a:ext uri="{FF2B5EF4-FFF2-40B4-BE49-F238E27FC236}">
                <a16:creationId xmlns:a16="http://schemas.microsoft.com/office/drawing/2014/main" id="{3289FDA1-20C7-4500-832D-69FD37797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文本占位符 7">
            <a:extLst>
              <a:ext uri="{FF2B5EF4-FFF2-40B4-BE49-F238E27FC236}">
                <a16:creationId xmlns:a16="http://schemas.microsoft.com/office/drawing/2014/main" id="{CEB875F9-F167-4E57-B3AF-7C179D0F31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ïŝlîḓé">
            <a:extLst>
              <a:ext uri="{FF2B5EF4-FFF2-40B4-BE49-F238E27FC236}">
                <a16:creationId xmlns:a16="http://schemas.microsoft.com/office/drawing/2014/main" id="{58256903-C93B-4116-9BC6-3EFA35AC6443}"/>
              </a:ext>
            </a:extLst>
          </p:cNvPr>
          <p:cNvSpPr/>
          <p:nvPr/>
        </p:nvSpPr>
        <p:spPr>
          <a:xfrm flipH="1">
            <a:off x="-734060" y="1176020"/>
            <a:ext cx="3258820" cy="519430"/>
          </a:xfrm>
          <a:prstGeom prst="parallelogram">
            <a:avLst>
              <a:gd name="adj" fmla="val 75061"/>
            </a:avLst>
          </a:pr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r>
              <a:rPr lang="en-US" sz="20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PART 2</a:t>
            </a:r>
          </a:p>
        </p:txBody>
      </p:sp>
    </p:spTree>
    <p:extLst>
      <p:ext uri="{BB962C8B-B14F-4D97-AF65-F5344CB8AC3E}">
        <p14:creationId xmlns:p14="http://schemas.microsoft.com/office/powerpoint/2010/main" val="5392544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Sḷiḋé">
            <a:extLst>
              <a:ext uri="{FF2B5EF4-FFF2-40B4-BE49-F238E27FC236}">
                <a16:creationId xmlns:a16="http://schemas.microsoft.com/office/drawing/2014/main" id="{E527A830-B72B-42EF-9CAF-98C909EB4D09}"/>
              </a:ext>
            </a:extLst>
          </p:cNvPr>
          <p:cNvSpPr/>
          <p:nvPr/>
        </p:nvSpPr>
        <p:spPr bwMode="auto">
          <a:xfrm>
            <a:off x="387985" y="1246505"/>
            <a:ext cx="1833245" cy="2997200"/>
          </a:xfrm>
          <a:custGeom>
            <a:avLst/>
            <a:gdLst>
              <a:gd name="T0" fmla="*/ 2271713 w 21600"/>
              <a:gd name="T1" fmla="*/ 3620294 h 21600"/>
              <a:gd name="T2" fmla="*/ 2271713 w 21600"/>
              <a:gd name="T3" fmla="*/ 3620294 h 21600"/>
              <a:gd name="T4" fmla="*/ 2271713 w 21600"/>
              <a:gd name="T5" fmla="*/ 3620294 h 21600"/>
              <a:gd name="T6" fmla="*/ 2271713 w 21600"/>
              <a:gd name="T7" fmla="*/ 36202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53975" cap="flat" cmpd="sng">
            <a:noFill/>
            <a:prstDash val="solid"/>
            <a:miter lim="0"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3" name="ï$ḻiḋe">
            <a:extLst>
              <a:ext uri="{FF2B5EF4-FFF2-40B4-BE49-F238E27FC236}">
                <a16:creationId xmlns:a16="http://schemas.microsoft.com/office/drawing/2014/main" id="{0A956AD5-91C8-4F12-BAD4-239AA3FF28F5}"/>
              </a:ext>
            </a:extLst>
          </p:cNvPr>
          <p:cNvSpPr/>
          <p:nvPr/>
        </p:nvSpPr>
        <p:spPr bwMode="auto">
          <a:xfrm>
            <a:off x="379730" y="3551555"/>
            <a:ext cx="1511935" cy="692150"/>
          </a:xfrm>
          <a:custGeom>
            <a:avLst/>
            <a:gdLst>
              <a:gd name="T0" fmla="*/ 1587500 w 21600"/>
              <a:gd name="T1" fmla="*/ 1047750 h 21600"/>
              <a:gd name="T2" fmla="*/ 1587500 w 21600"/>
              <a:gd name="T3" fmla="*/ 1047750 h 21600"/>
              <a:gd name="T4" fmla="*/ 1587500 w 21600"/>
              <a:gd name="T5" fmla="*/ 1047750 h 21600"/>
              <a:gd name="T6" fmla="*/ 1587500 w 21600"/>
              <a:gd name="T7" fmla="*/ 10477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" name="îṣliḓé">
            <a:extLst>
              <a:ext uri="{FF2B5EF4-FFF2-40B4-BE49-F238E27FC236}">
                <a16:creationId xmlns:a16="http://schemas.microsoft.com/office/drawing/2014/main" id="{05732983-E842-48FC-833D-DFE6FBB7372A}"/>
              </a:ext>
            </a:extLst>
          </p:cNvPr>
          <p:cNvSpPr/>
          <p:nvPr/>
        </p:nvSpPr>
        <p:spPr bwMode="auto">
          <a:xfrm flipH="1">
            <a:off x="379730" y="3402330"/>
            <a:ext cx="1831975" cy="841375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iS1ïďê">
            <a:extLst>
              <a:ext uri="{FF2B5EF4-FFF2-40B4-BE49-F238E27FC236}">
                <a16:creationId xmlns:a16="http://schemas.microsoft.com/office/drawing/2014/main" id="{3E547FD5-E511-4D7C-A8E5-9971E5867811}"/>
              </a:ext>
            </a:extLst>
          </p:cNvPr>
          <p:cNvSpPr/>
          <p:nvPr/>
        </p:nvSpPr>
        <p:spPr bwMode="auto">
          <a:xfrm>
            <a:off x="483870" y="1575435"/>
            <a:ext cx="1619885" cy="4552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90000" tIns="46800" rIns="90000" bIns="46800" anchor="ctr">
            <a:normAutofit fontScale="85000" lnSpcReduction="20000"/>
          </a:bodyPr>
          <a:lstStyle/>
          <a:p>
            <a:pPr algn="ctr" defTabSz="583565">
              <a:defRPr/>
            </a:pPr>
            <a:r>
              <a:rPr lang="zh-CN" altLang="en-US" sz="3200">
                <a:latin typeface="微软雅黑" charset="0"/>
                <a:ea typeface="微软雅黑" charset="0"/>
              </a:rPr>
              <a:t>添加标题</a:t>
            </a:r>
          </a:p>
        </p:txBody>
      </p:sp>
      <p:sp>
        <p:nvSpPr>
          <p:cNvPr id="6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1603CC04-04E7-45B9-A395-B281A492FA7F}"/>
              </a:ext>
            </a:extLst>
          </p:cNvPr>
          <p:cNvSpPr txBox="1"/>
          <p:nvPr/>
        </p:nvSpPr>
        <p:spPr>
          <a:xfrm>
            <a:off x="494665" y="2030730"/>
            <a:ext cx="1620520" cy="96901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050" kern="0" dirty="0">
                <a:latin typeface="微软雅黑" charset="0"/>
                <a:ea typeface="微软雅黑" charset="0"/>
                <a:sym typeface="Roboto Light"/>
              </a:rPr>
              <a:t>请在此处增加内容；请在此处增加内容；请在此处增加内容；请在此处增加内容；请在此处增加内容；</a:t>
            </a:r>
            <a:endParaRPr sz="1050" kern="0" dirty="0"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</p:txBody>
      </p:sp>
      <p:sp>
        <p:nvSpPr>
          <p:cNvPr id="7" name="ïŝlîḓé">
            <a:extLst>
              <a:ext uri="{FF2B5EF4-FFF2-40B4-BE49-F238E27FC236}">
                <a16:creationId xmlns:a16="http://schemas.microsoft.com/office/drawing/2014/main" id="{F978910A-B574-4149-9572-455EC47AC2FD}"/>
              </a:ext>
            </a:extLst>
          </p:cNvPr>
          <p:cNvSpPr/>
          <p:nvPr/>
        </p:nvSpPr>
        <p:spPr>
          <a:xfrm flipH="1">
            <a:off x="-586740" y="517525"/>
            <a:ext cx="3559175" cy="519430"/>
          </a:xfrm>
          <a:prstGeom prst="parallelogram">
            <a:avLst>
              <a:gd name="adj" fmla="val 75061"/>
            </a:avLst>
          </a:pr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r>
              <a:rPr lang="zh-CN" altLang="en-US" sz="2000" b="1">
                <a:solidFill>
                  <a:schemeClr val="bg1"/>
                </a:solidFill>
                <a:latin typeface="微软雅黑" charset="0"/>
                <a:ea typeface="微软雅黑" charset="0"/>
              </a:rPr>
              <a:t>请在此处添加标题</a:t>
            </a:r>
          </a:p>
        </p:txBody>
      </p:sp>
      <p:sp>
        <p:nvSpPr>
          <p:cNvPr id="8" name="ïSḷiḋé">
            <a:extLst>
              <a:ext uri="{FF2B5EF4-FFF2-40B4-BE49-F238E27FC236}">
                <a16:creationId xmlns:a16="http://schemas.microsoft.com/office/drawing/2014/main" id="{A811C23D-90A0-4EB5-A9FF-6FB2006D7B8B}"/>
              </a:ext>
            </a:extLst>
          </p:cNvPr>
          <p:cNvSpPr/>
          <p:nvPr/>
        </p:nvSpPr>
        <p:spPr bwMode="auto">
          <a:xfrm>
            <a:off x="2561590" y="1246505"/>
            <a:ext cx="1833245" cy="2997200"/>
          </a:xfrm>
          <a:custGeom>
            <a:avLst/>
            <a:gdLst>
              <a:gd name="T0" fmla="*/ 2271713 w 21600"/>
              <a:gd name="T1" fmla="*/ 3620294 h 21600"/>
              <a:gd name="T2" fmla="*/ 2271713 w 21600"/>
              <a:gd name="T3" fmla="*/ 3620294 h 21600"/>
              <a:gd name="T4" fmla="*/ 2271713 w 21600"/>
              <a:gd name="T5" fmla="*/ 3620294 h 21600"/>
              <a:gd name="T6" fmla="*/ 2271713 w 21600"/>
              <a:gd name="T7" fmla="*/ 36202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53975" cap="flat" cmpd="sng">
            <a:noFill/>
            <a:prstDash val="solid"/>
            <a:miter lim="0"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9" name="ï$ḻiḋe">
            <a:extLst>
              <a:ext uri="{FF2B5EF4-FFF2-40B4-BE49-F238E27FC236}">
                <a16:creationId xmlns:a16="http://schemas.microsoft.com/office/drawing/2014/main" id="{86598540-EBE2-4E3F-AA67-B167386BE25E}"/>
              </a:ext>
            </a:extLst>
          </p:cNvPr>
          <p:cNvSpPr/>
          <p:nvPr/>
        </p:nvSpPr>
        <p:spPr bwMode="auto">
          <a:xfrm>
            <a:off x="2553335" y="3551555"/>
            <a:ext cx="1511935" cy="692150"/>
          </a:xfrm>
          <a:custGeom>
            <a:avLst/>
            <a:gdLst>
              <a:gd name="T0" fmla="*/ 1587500 w 21600"/>
              <a:gd name="T1" fmla="*/ 1047750 h 21600"/>
              <a:gd name="T2" fmla="*/ 1587500 w 21600"/>
              <a:gd name="T3" fmla="*/ 1047750 h 21600"/>
              <a:gd name="T4" fmla="*/ 1587500 w 21600"/>
              <a:gd name="T5" fmla="*/ 1047750 h 21600"/>
              <a:gd name="T6" fmla="*/ 1587500 w 21600"/>
              <a:gd name="T7" fmla="*/ 10477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0" name="îṣliḓé">
            <a:extLst>
              <a:ext uri="{FF2B5EF4-FFF2-40B4-BE49-F238E27FC236}">
                <a16:creationId xmlns:a16="http://schemas.microsoft.com/office/drawing/2014/main" id="{8E414F3C-EF76-4C88-8FE3-472A5FBBA2DB}"/>
              </a:ext>
            </a:extLst>
          </p:cNvPr>
          <p:cNvSpPr/>
          <p:nvPr/>
        </p:nvSpPr>
        <p:spPr bwMode="auto">
          <a:xfrm flipH="1">
            <a:off x="2553335" y="3402330"/>
            <a:ext cx="1831975" cy="841375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ïSḷiḋé">
            <a:extLst>
              <a:ext uri="{FF2B5EF4-FFF2-40B4-BE49-F238E27FC236}">
                <a16:creationId xmlns:a16="http://schemas.microsoft.com/office/drawing/2014/main" id="{23ED32A7-A31D-4D60-974B-BCF2E8C8DDC5}"/>
              </a:ext>
            </a:extLst>
          </p:cNvPr>
          <p:cNvSpPr/>
          <p:nvPr/>
        </p:nvSpPr>
        <p:spPr bwMode="auto">
          <a:xfrm>
            <a:off x="4761230" y="1246505"/>
            <a:ext cx="1833245" cy="2997200"/>
          </a:xfrm>
          <a:custGeom>
            <a:avLst/>
            <a:gdLst>
              <a:gd name="T0" fmla="*/ 2271713 w 21600"/>
              <a:gd name="T1" fmla="*/ 3620294 h 21600"/>
              <a:gd name="T2" fmla="*/ 2271713 w 21600"/>
              <a:gd name="T3" fmla="*/ 3620294 h 21600"/>
              <a:gd name="T4" fmla="*/ 2271713 w 21600"/>
              <a:gd name="T5" fmla="*/ 3620294 h 21600"/>
              <a:gd name="T6" fmla="*/ 2271713 w 21600"/>
              <a:gd name="T7" fmla="*/ 36202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53975" cap="flat" cmpd="sng">
            <a:noFill/>
            <a:prstDash val="solid"/>
            <a:miter lim="0"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" name="ï$ḻiḋe">
            <a:extLst>
              <a:ext uri="{FF2B5EF4-FFF2-40B4-BE49-F238E27FC236}">
                <a16:creationId xmlns:a16="http://schemas.microsoft.com/office/drawing/2014/main" id="{B13BA60B-87A7-45E1-921C-642C68DC0298}"/>
              </a:ext>
            </a:extLst>
          </p:cNvPr>
          <p:cNvSpPr/>
          <p:nvPr/>
        </p:nvSpPr>
        <p:spPr bwMode="auto">
          <a:xfrm>
            <a:off x="4752975" y="3551555"/>
            <a:ext cx="1511935" cy="692150"/>
          </a:xfrm>
          <a:custGeom>
            <a:avLst/>
            <a:gdLst>
              <a:gd name="T0" fmla="*/ 1587500 w 21600"/>
              <a:gd name="T1" fmla="*/ 1047750 h 21600"/>
              <a:gd name="T2" fmla="*/ 1587500 w 21600"/>
              <a:gd name="T3" fmla="*/ 1047750 h 21600"/>
              <a:gd name="T4" fmla="*/ 1587500 w 21600"/>
              <a:gd name="T5" fmla="*/ 1047750 h 21600"/>
              <a:gd name="T6" fmla="*/ 1587500 w 21600"/>
              <a:gd name="T7" fmla="*/ 10477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" name="îṣliḓé">
            <a:extLst>
              <a:ext uri="{FF2B5EF4-FFF2-40B4-BE49-F238E27FC236}">
                <a16:creationId xmlns:a16="http://schemas.microsoft.com/office/drawing/2014/main" id="{99C1C098-A11A-4A7D-85D9-0B2BDFDA58FA}"/>
              </a:ext>
            </a:extLst>
          </p:cNvPr>
          <p:cNvSpPr/>
          <p:nvPr/>
        </p:nvSpPr>
        <p:spPr bwMode="auto">
          <a:xfrm flipH="1">
            <a:off x="4752975" y="3402330"/>
            <a:ext cx="1831975" cy="841375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ïSḷiḋé">
            <a:extLst>
              <a:ext uri="{FF2B5EF4-FFF2-40B4-BE49-F238E27FC236}">
                <a16:creationId xmlns:a16="http://schemas.microsoft.com/office/drawing/2014/main" id="{83954F84-0E0E-4F5E-A9FC-EC2C069FE7CC}"/>
              </a:ext>
            </a:extLst>
          </p:cNvPr>
          <p:cNvSpPr/>
          <p:nvPr/>
        </p:nvSpPr>
        <p:spPr bwMode="auto">
          <a:xfrm>
            <a:off x="6955790" y="1246505"/>
            <a:ext cx="1833245" cy="2997200"/>
          </a:xfrm>
          <a:custGeom>
            <a:avLst/>
            <a:gdLst>
              <a:gd name="T0" fmla="*/ 2271713 w 21600"/>
              <a:gd name="T1" fmla="*/ 3620294 h 21600"/>
              <a:gd name="T2" fmla="*/ 2271713 w 21600"/>
              <a:gd name="T3" fmla="*/ 3620294 h 21600"/>
              <a:gd name="T4" fmla="*/ 2271713 w 21600"/>
              <a:gd name="T5" fmla="*/ 3620294 h 21600"/>
              <a:gd name="T6" fmla="*/ 2271713 w 21600"/>
              <a:gd name="T7" fmla="*/ 36202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53975" cap="flat" cmpd="sng">
            <a:noFill/>
            <a:prstDash val="solid"/>
            <a:miter lim="0"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5" name="ï$ḻiḋe">
            <a:extLst>
              <a:ext uri="{FF2B5EF4-FFF2-40B4-BE49-F238E27FC236}">
                <a16:creationId xmlns:a16="http://schemas.microsoft.com/office/drawing/2014/main" id="{6DBDDE18-CCF2-4A19-88A4-91AC564A01AC}"/>
              </a:ext>
            </a:extLst>
          </p:cNvPr>
          <p:cNvSpPr/>
          <p:nvPr/>
        </p:nvSpPr>
        <p:spPr bwMode="auto">
          <a:xfrm>
            <a:off x="6947535" y="3551555"/>
            <a:ext cx="1511935" cy="692150"/>
          </a:xfrm>
          <a:custGeom>
            <a:avLst/>
            <a:gdLst>
              <a:gd name="T0" fmla="*/ 1587500 w 21600"/>
              <a:gd name="T1" fmla="*/ 1047750 h 21600"/>
              <a:gd name="T2" fmla="*/ 1587500 w 21600"/>
              <a:gd name="T3" fmla="*/ 1047750 h 21600"/>
              <a:gd name="T4" fmla="*/ 1587500 w 21600"/>
              <a:gd name="T5" fmla="*/ 1047750 h 21600"/>
              <a:gd name="T6" fmla="*/ 1587500 w 21600"/>
              <a:gd name="T7" fmla="*/ 10477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îṣliḓé">
            <a:extLst>
              <a:ext uri="{FF2B5EF4-FFF2-40B4-BE49-F238E27FC236}">
                <a16:creationId xmlns:a16="http://schemas.microsoft.com/office/drawing/2014/main" id="{F5D761CD-F794-4E1B-92E6-8674D8612611}"/>
              </a:ext>
            </a:extLst>
          </p:cNvPr>
          <p:cNvSpPr/>
          <p:nvPr/>
        </p:nvSpPr>
        <p:spPr bwMode="auto">
          <a:xfrm flipH="1">
            <a:off x="6947535" y="3402330"/>
            <a:ext cx="1831975" cy="841375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29E50A15-0284-4E71-996F-7DA4AC9D1CF5}"/>
              </a:ext>
            </a:extLst>
          </p:cNvPr>
          <p:cNvSpPr txBox="1"/>
          <p:nvPr/>
        </p:nvSpPr>
        <p:spPr>
          <a:xfrm>
            <a:off x="2667635" y="2030730"/>
            <a:ext cx="1620520" cy="96901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050" kern="0" dirty="0">
                <a:latin typeface="微软雅黑" charset="0"/>
                <a:ea typeface="微软雅黑" charset="0"/>
                <a:sym typeface="Roboto Light"/>
              </a:rPr>
              <a:t>请在此处增加内容；请在此处增加内容；请在此处增加内容；请在此处增加内容；请在此处增加内容；</a:t>
            </a:r>
            <a:endParaRPr sz="1050" kern="0" dirty="0"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</p:txBody>
      </p:sp>
      <p:sp>
        <p:nvSpPr>
          <p:cNvPr id="18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F7121535-8756-453B-9E40-91BEA88B8E19}"/>
              </a:ext>
            </a:extLst>
          </p:cNvPr>
          <p:cNvSpPr txBox="1"/>
          <p:nvPr/>
        </p:nvSpPr>
        <p:spPr>
          <a:xfrm>
            <a:off x="4867910" y="2030730"/>
            <a:ext cx="1620520" cy="96901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050" kern="0" dirty="0">
                <a:latin typeface="微软雅黑" charset="0"/>
                <a:ea typeface="微软雅黑" charset="0"/>
                <a:sym typeface="Roboto Light"/>
              </a:rPr>
              <a:t>请在此处增加内容；请在此处增加内容；请在此处增加内容；请在此处增加内容；请在此处增加内容；</a:t>
            </a:r>
            <a:endParaRPr sz="1050" kern="0" dirty="0"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</p:txBody>
      </p:sp>
      <p:sp>
        <p:nvSpPr>
          <p:cNvPr id="19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77B253CB-EE9E-4FE9-8E8D-15584DFBF3E0}"/>
              </a:ext>
            </a:extLst>
          </p:cNvPr>
          <p:cNvSpPr txBox="1"/>
          <p:nvPr/>
        </p:nvSpPr>
        <p:spPr>
          <a:xfrm>
            <a:off x="7062470" y="2030730"/>
            <a:ext cx="1620520" cy="96901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050" kern="0" dirty="0">
                <a:latin typeface="微软雅黑" charset="0"/>
                <a:ea typeface="微软雅黑" charset="0"/>
                <a:sym typeface="Roboto Light"/>
              </a:rPr>
              <a:t>请在此处增加内容；请在此处增加内容；请在此处增加内容；请在此处增加内容；请在此处增加内容；</a:t>
            </a:r>
            <a:endParaRPr sz="1050" kern="0" dirty="0"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</p:txBody>
      </p:sp>
      <p:sp>
        <p:nvSpPr>
          <p:cNvPr id="20" name="iS1ïďê">
            <a:extLst>
              <a:ext uri="{FF2B5EF4-FFF2-40B4-BE49-F238E27FC236}">
                <a16:creationId xmlns:a16="http://schemas.microsoft.com/office/drawing/2014/main" id="{5628C579-FBE5-4331-BA02-C65F25B9C1A2}"/>
              </a:ext>
            </a:extLst>
          </p:cNvPr>
          <p:cNvSpPr/>
          <p:nvPr/>
        </p:nvSpPr>
        <p:spPr bwMode="auto">
          <a:xfrm>
            <a:off x="2667635" y="1575435"/>
            <a:ext cx="1619885" cy="4552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90000" tIns="46800" rIns="90000" bIns="46800" anchor="ctr">
            <a:normAutofit fontScale="85000" lnSpcReduction="20000"/>
          </a:bodyPr>
          <a:lstStyle/>
          <a:p>
            <a:pPr algn="ctr" defTabSz="583565">
              <a:defRPr/>
            </a:pPr>
            <a:r>
              <a:rPr lang="zh-CN" altLang="en-US" sz="3200">
                <a:latin typeface="微软雅黑" charset="0"/>
                <a:ea typeface="微软雅黑" charset="0"/>
              </a:rPr>
              <a:t>添加标题</a:t>
            </a:r>
          </a:p>
        </p:txBody>
      </p:sp>
      <p:sp>
        <p:nvSpPr>
          <p:cNvPr id="21" name="iS1ïďê">
            <a:extLst>
              <a:ext uri="{FF2B5EF4-FFF2-40B4-BE49-F238E27FC236}">
                <a16:creationId xmlns:a16="http://schemas.microsoft.com/office/drawing/2014/main" id="{5BF52F36-68C5-4488-8BF4-A022ECD97D49}"/>
              </a:ext>
            </a:extLst>
          </p:cNvPr>
          <p:cNvSpPr/>
          <p:nvPr/>
        </p:nvSpPr>
        <p:spPr bwMode="auto">
          <a:xfrm>
            <a:off x="4859020" y="1575435"/>
            <a:ext cx="1619885" cy="4552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90000" tIns="46800" rIns="90000" bIns="46800" anchor="ctr">
            <a:normAutofit fontScale="85000" lnSpcReduction="20000"/>
          </a:bodyPr>
          <a:lstStyle/>
          <a:p>
            <a:pPr algn="ctr" defTabSz="583565">
              <a:defRPr/>
            </a:pPr>
            <a:r>
              <a:rPr lang="zh-CN" altLang="en-US" sz="3200">
                <a:latin typeface="微软雅黑" charset="0"/>
                <a:ea typeface="微软雅黑" charset="0"/>
              </a:rPr>
              <a:t>添加标题</a:t>
            </a:r>
          </a:p>
        </p:txBody>
      </p:sp>
      <p:sp>
        <p:nvSpPr>
          <p:cNvPr id="22" name="iS1ïďê">
            <a:extLst>
              <a:ext uri="{FF2B5EF4-FFF2-40B4-BE49-F238E27FC236}">
                <a16:creationId xmlns:a16="http://schemas.microsoft.com/office/drawing/2014/main" id="{59FA9407-39D5-4544-98CB-17E01A0B30B5}"/>
              </a:ext>
            </a:extLst>
          </p:cNvPr>
          <p:cNvSpPr/>
          <p:nvPr/>
        </p:nvSpPr>
        <p:spPr bwMode="auto">
          <a:xfrm>
            <a:off x="7053580" y="1575435"/>
            <a:ext cx="1619885" cy="4552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90000" tIns="46800" rIns="90000" bIns="46800" anchor="ctr">
            <a:normAutofit fontScale="85000" lnSpcReduction="20000"/>
          </a:bodyPr>
          <a:lstStyle/>
          <a:p>
            <a:pPr algn="ctr" defTabSz="583565">
              <a:defRPr/>
            </a:pPr>
            <a:r>
              <a:rPr lang="zh-CN" altLang="en-US" sz="3200">
                <a:latin typeface="微软雅黑" charset="0"/>
                <a:ea typeface="微软雅黑" charset="0"/>
              </a:rPr>
              <a:t>添加标题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7" grpId="0" animBg="1"/>
      <p:bldP spid="18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D3C192B3-EEFE-43BB-B66C-70D9124E6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334DDCF-FE0E-48DF-B279-67A5F0455C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ïŝlîḓé">
            <a:extLst>
              <a:ext uri="{FF2B5EF4-FFF2-40B4-BE49-F238E27FC236}">
                <a16:creationId xmlns:a16="http://schemas.microsoft.com/office/drawing/2014/main" id="{58256903-C93B-4116-9BC6-3EFA35AC6443}"/>
              </a:ext>
            </a:extLst>
          </p:cNvPr>
          <p:cNvSpPr/>
          <p:nvPr/>
        </p:nvSpPr>
        <p:spPr>
          <a:xfrm flipH="1">
            <a:off x="-734060" y="1176020"/>
            <a:ext cx="3258820" cy="519430"/>
          </a:xfrm>
          <a:prstGeom prst="parallelogram">
            <a:avLst>
              <a:gd name="adj" fmla="val 75061"/>
            </a:avLst>
          </a:pr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r>
              <a:rPr lang="en-US" sz="20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PART 3</a:t>
            </a:r>
          </a:p>
        </p:txBody>
      </p:sp>
    </p:spTree>
    <p:extLst>
      <p:ext uri="{BB962C8B-B14F-4D97-AF65-F5344CB8AC3E}">
        <p14:creationId xmlns:p14="http://schemas.microsoft.com/office/powerpoint/2010/main" val="3528583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ŝlîḓé">
            <a:extLst>
              <a:ext uri="{FF2B5EF4-FFF2-40B4-BE49-F238E27FC236}">
                <a16:creationId xmlns:a16="http://schemas.microsoft.com/office/drawing/2014/main" id="{CCDF23CB-1712-4F81-8447-BF4E775A0DCD}"/>
              </a:ext>
            </a:extLst>
          </p:cNvPr>
          <p:cNvSpPr/>
          <p:nvPr/>
        </p:nvSpPr>
        <p:spPr>
          <a:xfrm flipH="1">
            <a:off x="-586740" y="517525"/>
            <a:ext cx="3559175" cy="519430"/>
          </a:xfrm>
          <a:prstGeom prst="parallelogram">
            <a:avLst>
              <a:gd name="adj" fmla="val 75061"/>
            </a:avLst>
          </a:pr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 defTabSz="913765"/>
            <a:r>
              <a:rPr lang="zh-CN" altLang="en-US" sz="2000" b="1" dirty="0">
                <a:solidFill>
                  <a:schemeClr val="bg1"/>
                </a:solidFill>
                <a:latin typeface="微软雅黑" charset="0"/>
                <a:ea typeface="微软雅黑" charset="0"/>
              </a:rPr>
              <a:t>请在此处添加标题</a:t>
            </a:r>
          </a:p>
        </p:txBody>
      </p:sp>
      <p:sp>
        <p:nvSpPr>
          <p:cNvPr id="3" name="îṩḻíḍé">
            <a:extLst>
              <a:ext uri="{FF2B5EF4-FFF2-40B4-BE49-F238E27FC236}">
                <a16:creationId xmlns:a16="http://schemas.microsoft.com/office/drawing/2014/main" id="{055D34DC-BA3D-49A4-942F-3135DBF1E5BB}"/>
              </a:ext>
            </a:extLst>
          </p:cNvPr>
          <p:cNvSpPr/>
          <p:nvPr/>
        </p:nvSpPr>
        <p:spPr>
          <a:xfrm>
            <a:off x="933450" y="1751330"/>
            <a:ext cx="1952625" cy="1952625"/>
          </a:xfrm>
          <a:prstGeom prst="ellipse">
            <a:avLst/>
          </a:prstGeom>
          <a:pattFill prst="dkDn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571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4" name="ïślíḍê">
            <a:extLst>
              <a:ext uri="{FF2B5EF4-FFF2-40B4-BE49-F238E27FC236}">
                <a16:creationId xmlns:a16="http://schemas.microsoft.com/office/drawing/2014/main" id="{EAEF2A83-A08F-4A06-9D87-3D004FE2ABB5}"/>
              </a:ext>
            </a:extLst>
          </p:cNvPr>
          <p:cNvSpPr/>
          <p:nvPr/>
        </p:nvSpPr>
        <p:spPr>
          <a:xfrm>
            <a:off x="676275" y="1608455"/>
            <a:ext cx="2352675" cy="2352675"/>
          </a:xfrm>
          <a:prstGeom prst="pie">
            <a:avLst>
              <a:gd name="adj1" fmla="val 16200000"/>
              <a:gd name="adj2" fmla="val 4536000"/>
            </a:avLst>
          </a:prstGeom>
          <a:solidFill>
            <a:srgbClr val="003DAB"/>
          </a:solidFill>
          <a:ln w="12700" cap="rnd">
            <a:noFill/>
            <a:prstDash val="solid"/>
            <a:round/>
          </a:ln>
          <a:effectLst>
            <a:outerShdw blurRad="584200" dist="203200" dir="2700000" sx="92000" sy="92000" algn="tl" rotWithShape="0">
              <a:prstClr val="black">
                <a:alpha val="22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ï$ḷïḓè">
            <a:extLst>
              <a:ext uri="{FF2B5EF4-FFF2-40B4-BE49-F238E27FC236}">
                <a16:creationId xmlns:a16="http://schemas.microsoft.com/office/drawing/2014/main" id="{7D62C578-60E3-44D8-AB35-1164915835CF}"/>
              </a:ext>
            </a:extLst>
          </p:cNvPr>
          <p:cNvSpPr txBox="1"/>
          <p:nvPr/>
        </p:nvSpPr>
        <p:spPr>
          <a:xfrm>
            <a:off x="2900680" y="1608455"/>
            <a:ext cx="621665" cy="466725"/>
          </a:xfrm>
          <a:prstGeom prst="rect">
            <a:avLst/>
          </a:prstGeom>
          <a:noFill/>
        </p:spPr>
        <p:txBody>
          <a:bodyPr wrap="none" lIns="0" tIns="0" rIns="0" bIns="0">
            <a:prstTxWarp prst="textPlain">
              <a:avLst/>
            </a:prstTxWarp>
            <a:normAutofit/>
          </a:bodyPr>
          <a:lstStyle/>
          <a:p>
            <a:pPr algn="ctr"/>
            <a:r>
              <a:rPr lang="en-US">
                <a:latin typeface="Impact" panose="020B0806030902050204" pitchFamily="34" charset="0"/>
              </a:rPr>
              <a:t>4</a:t>
            </a:r>
            <a:r>
              <a:rPr lang="en-US" sz="100">
                <a:latin typeface="Impact" panose="020B0806030902050204" pitchFamily="34" charset="0"/>
              </a:rPr>
              <a:t> </a:t>
            </a:r>
            <a:r>
              <a:rPr lang="en-US">
                <a:latin typeface="Impact" panose="020B0806030902050204" pitchFamily="34" charset="0"/>
              </a:rPr>
              <a:t>6</a:t>
            </a:r>
            <a:r>
              <a:rPr lang="en-US" dirty="0">
                <a:latin typeface="Impact" panose="020B0806030902050204" pitchFamily="34" charset="0"/>
              </a:rPr>
              <a:t>%</a:t>
            </a:r>
          </a:p>
        </p:txBody>
      </p:sp>
      <p:sp>
        <p:nvSpPr>
          <p:cNvPr id="6" name="ïSḷiḋé">
            <a:extLst>
              <a:ext uri="{FF2B5EF4-FFF2-40B4-BE49-F238E27FC236}">
                <a16:creationId xmlns:a16="http://schemas.microsoft.com/office/drawing/2014/main" id="{5BF4CD48-6958-4670-92C6-029F2D336AC8}"/>
              </a:ext>
            </a:extLst>
          </p:cNvPr>
          <p:cNvSpPr/>
          <p:nvPr/>
        </p:nvSpPr>
        <p:spPr bwMode="auto">
          <a:xfrm>
            <a:off x="4291330" y="1073785"/>
            <a:ext cx="1833245" cy="2997200"/>
          </a:xfrm>
          <a:custGeom>
            <a:avLst/>
            <a:gdLst>
              <a:gd name="T0" fmla="*/ 2271713 w 21600"/>
              <a:gd name="T1" fmla="*/ 3620294 h 21600"/>
              <a:gd name="T2" fmla="*/ 2271713 w 21600"/>
              <a:gd name="T3" fmla="*/ 3620294 h 21600"/>
              <a:gd name="T4" fmla="*/ 2271713 w 21600"/>
              <a:gd name="T5" fmla="*/ 3620294 h 21600"/>
              <a:gd name="T6" fmla="*/ 2271713 w 21600"/>
              <a:gd name="T7" fmla="*/ 36202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53975" cap="flat" cmpd="sng">
            <a:noFill/>
            <a:prstDash val="solid"/>
            <a:miter lim="0"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7" name="ï$ḻiḋe">
            <a:extLst>
              <a:ext uri="{FF2B5EF4-FFF2-40B4-BE49-F238E27FC236}">
                <a16:creationId xmlns:a16="http://schemas.microsoft.com/office/drawing/2014/main" id="{2658F377-F8EE-404D-837D-792773DCDA34}"/>
              </a:ext>
            </a:extLst>
          </p:cNvPr>
          <p:cNvSpPr/>
          <p:nvPr/>
        </p:nvSpPr>
        <p:spPr bwMode="auto">
          <a:xfrm>
            <a:off x="4283075" y="3378835"/>
            <a:ext cx="1511935" cy="692150"/>
          </a:xfrm>
          <a:custGeom>
            <a:avLst/>
            <a:gdLst>
              <a:gd name="T0" fmla="*/ 1587500 w 21600"/>
              <a:gd name="T1" fmla="*/ 1047750 h 21600"/>
              <a:gd name="T2" fmla="*/ 1587500 w 21600"/>
              <a:gd name="T3" fmla="*/ 1047750 h 21600"/>
              <a:gd name="T4" fmla="*/ 1587500 w 21600"/>
              <a:gd name="T5" fmla="*/ 1047750 h 21600"/>
              <a:gd name="T6" fmla="*/ 1587500 w 21600"/>
              <a:gd name="T7" fmla="*/ 10477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" name="îṣliḓé">
            <a:extLst>
              <a:ext uri="{FF2B5EF4-FFF2-40B4-BE49-F238E27FC236}">
                <a16:creationId xmlns:a16="http://schemas.microsoft.com/office/drawing/2014/main" id="{CD9177BC-854C-404B-90BB-611D27255EC9}"/>
              </a:ext>
            </a:extLst>
          </p:cNvPr>
          <p:cNvSpPr/>
          <p:nvPr/>
        </p:nvSpPr>
        <p:spPr bwMode="auto">
          <a:xfrm flipH="1">
            <a:off x="4283075" y="3229610"/>
            <a:ext cx="1831975" cy="841375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iS1ïďê">
            <a:extLst>
              <a:ext uri="{FF2B5EF4-FFF2-40B4-BE49-F238E27FC236}">
                <a16:creationId xmlns:a16="http://schemas.microsoft.com/office/drawing/2014/main" id="{92FD7B5E-9860-4030-A5CC-CF053EFDC01D}"/>
              </a:ext>
            </a:extLst>
          </p:cNvPr>
          <p:cNvSpPr/>
          <p:nvPr/>
        </p:nvSpPr>
        <p:spPr bwMode="auto">
          <a:xfrm>
            <a:off x="4387215" y="1402715"/>
            <a:ext cx="1619885" cy="4552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90000" tIns="46800" rIns="90000" bIns="46800" anchor="ctr">
            <a:normAutofit fontScale="85000" lnSpcReduction="20000"/>
          </a:bodyPr>
          <a:lstStyle/>
          <a:p>
            <a:pPr algn="ctr" defTabSz="583565">
              <a:defRPr/>
            </a:pPr>
            <a:r>
              <a:rPr lang="zh-CN" altLang="en-US" sz="3200">
                <a:latin typeface="微软雅黑" charset="0"/>
                <a:ea typeface="微软雅黑" charset="0"/>
              </a:rPr>
              <a:t>添加标题</a:t>
            </a:r>
          </a:p>
        </p:txBody>
      </p:sp>
      <p:sp>
        <p:nvSpPr>
          <p:cNvPr id="10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27B65DDB-A1D7-42F8-B8EB-F9DFC2E13427}"/>
              </a:ext>
            </a:extLst>
          </p:cNvPr>
          <p:cNvSpPr txBox="1"/>
          <p:nvPr/>
        </p:nvSpPr>
        <p:spPr>
          <a:xfrm>
            <a:off x="4398010" y="1858010"/>
            <a:ext cx="1620520" cy="96901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050" kern="0" dirty="0">
                <a:latin typeface="微软雅黑" charset="0"/>
                <a:ea typeface="微软雅黑" charset="0"/>
                <a:sym typeface="Roboto Light"/>
              </a:rPr>
              <a:t>请在此处增加内容；请在此处增加内容；请在此处增加内容；请在此处增加内容；请在此处增加内容；</a:t>
            </a:r>
            <a:endParaRPr sz="1050" kern="0" dirty="0"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</p:txBody>
      </p:sp>
      <p:sp>
        <p:nvSpPr>
          <p:cNvPr id="11" name="ïSḷiḋé">
            <a:extLst>
              <a:ext uri="{FF2B5EF4-FFF2-40B4-BE49-F238E27FC236}">
                <a16:creationId xmlns:a16="http://schemas.microsoft.com/office/drawing/2014/main" id="{E3E78EFA-2E92-4B46-A65D-740C094204FF}"/>
              </a:ext>
            </a:extLst>
          </p:cNvPr>
          <p:cNvSpPr/>
          <p:nvPr/>
        </p:nvSpPr>
        <p:spPr bwMode="auto">
          <a:xfrm>
            <a:off x="6628130" y="1073785"/>
            <a:ext cx="1833245" cy="2997200"/>
          </a:xfrm>
          <a:custGeom>
            <a:avLst/>
            <a:gdLst>
              <a:gd name="T0" fmla="*/ 2271713 w 21600"/>
              <a:gd name="T1" fmla="*/ 3620294 h 21600"/>
              <a:gd name="T2" fmla="*/ 2271713 w 21600"/>
              <a:gd name="T3" fmla="*/ 3620294 h 21600"/>
              <a:gd name="T4" fmla="*/ 2271713 w 21600"/>
              <a:gd name="T5" fmla="*/ 3620294 h 21600"/>
              <a:gd name="T6" fmla="*/ 2271713 w 21600"/>
              <a:gd name="T7" fmla="*/ 36202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53975" cap="flat" cmpd="sng">
            <a:noFill/>
            <a:prstDash val="solid"/>
            <a:miter lim="0"/>
          </a:ln>
          <a:effectLst>
            <a:outerShdw blurRad="584200" dist="203200" dir="2700000" sx="92000" sy="92000" algn="tl" rotWithShape="0">
              <a:srgbClr val="003DAB">
                <a:alpha val="22000"/>
              </a:srgbClr>
            </a:outerShdw>
          </a:effectLst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" name="ï$ḻiḋe">
            <a:extLst>
              <a:ext uri="{FF2B5EF4-FFF2-40B4-BE49-F238E27FC236}">
                <a16:creationId xmlns:a16="http://schemas.microsoft.com/office/drawing/2014/main" id="{2B478A72-5711-43D4-BE8C-ED427D1B9FF2}"/>
              </a:ext>
            </a:extLst>
          </p:cNvPr>
          <p:cNvSpPr/>
          <p:nvPr/>
        </p:nvSpPr>
        <p:spPr bwMode="auto">
          <a:xfrm>
            <a:off x="6619875" y="3378835"/>
            <a:ext cx="1511935" cy="692150"/>
          </a:xfrm>
          <a:custGeom>
            <a:avLst/>
            <a:gdLst>
              <a:gd name="T0" fmla="*/ 1587500 w 21600"/>
              <a:gd name="T1" fmla="*/ 1047750 h 21600"/>
              <a:gd name="T2" fmla="*/ 1587500 w 21600"/>
              <a:gd name="T3" fmla="*/ 1047750 h 21600"/>
              <a:gd name="T4" fmla="*/ 1587500 w 21600"/>
              <a:gd name="T5" fmla="*/ 1047750 h 21600"/>
              <a:gd name="T6" fmla="*/ 1587500 w 21600"/>
              <a:gd name="T7" fmla="*/ 104775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12216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3" name="îṣliḓé">
            <a:extLst>
              <a:ext uri="{FF2B5EF4-FFF2-40B4-BE49-F238E27FC236}">
                <a16:creationId xmlns:a16="http://schemas.microsoft.com/office/drawing/2014/main" id="{035E55BA-96EA-45DA-A9F8-1C6B7ADA6C6A}"/>
              </a:ext>
            </a:extLst>
          </p:cNvPr>
          <p:cNvSpPr/>
          <p:nvPr/>
        </p:nvSpPr>
        <p:spPr bwMode="auto">
          <a:xfrm flipH="1">
            <a:off x="6619875" y="3229610"/>
            <a:ext cx="1831975" cy="841375"/>
          </a:xfrm>
          <a:custGeom>
            <a:avLst/>
            <a:gdLst>
              <a:gd name="T0" fmla="*/ 2271713 w 21600"/>
              <a:gd name="T1" fmla="*/ 1499394 h 21600"/>
              <a:gd name="T2" fmla="*/ 2271713 w 21600"/>
              <a:gd name="T3" fmla="*/ 1499394 h 21600"/>
              <a:gd name="T4" fmla="*/ 2271713 w 21600"/>
              <a:gd name="T5" fmla="*/ 1499394 h 21600"/>
              <a:gd name="T6" fmla="*/ 2271713 w 21600"/>
              <a:gd name="T7" fmla="*/ 14993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12216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0040A5"/>
          </a:solidFill>
          <a:ln w="12700" cap="rnd">
            <a:noFill/>
            <a:prstDash val="solid"/>
            <a:round/>
          </a:ln>
          <a:effectLst>
            <a:outerShdw blurRad="254000" dist="127000" algn="ctr" rotWithShape="0">
              <a:schemeClr val="tx1">
                <a:lumMod val="85000"/>
                <a:lumOff val="15000"/>
                <a:alpha val="1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algn="ctr" defTabSz="913765"/>
            <a:endParaRPr sz="1600" b="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iS1ïďê">
            <a:extLst>
              <a:ext uri="{FF2B5EF4-FFF2-40B4-BE49-F238E27FC236}">
                <a16:creationId xmlns:a16="http://schemas.microsoft.com/office/drawing/2014/main" id="{80F89C1E-EDFF-479E-BF43-F8B48B34DD87}"/>
              </a:ext>
            </a:extLst>
          </p:cNvPr>
          <p:cNvSpPr/>
          <p:nvPr/>
        </p:nvSpPr>
        <p:spPr bwMode="auto">
          <a:xfrm>
            <a:off x="6724015" y="1402715"/>
            <a:ext cx="1619885" cy="45529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</p:spPr>
        <p:txBody>
          <a:bodyPr wrap="none" lIns="90000" tIns="46800" rIns="90000" bIns="46800" anchor="ctr">
            <a:normAutofit fontScale="85000" lnSpcReduction="20000"/>
          </a:bodyPr>
          <a:lstStyle/>
          <a:p>
            <a:pPr algn="ctr" defTabSz="583565">
              <a:defRPr/>
            </a:pPr>
            <a:r>
              <a:rPr lang="zh-CN" altLang="en-US" sz="3200">
                <a:latin typeface="微软雅黑" charset="0"/>
                <a:ea typeface="微软雅黑" charset="0"/>
              </a:rPr>
              <a:t>添加标题</a:t>
            </a:r>
          </a:p>
        </p:txBody>
      </p:sp>
      <p:sp>
        <p:nvSpPr>
          <p:cNvPr id="15" name="Synergistically utilize technically sound portals with frictionless chains. Dramatically customize…">
            <a:extLst>
              <a:ext uri="{FF2B5EF4-FFF2-40B4-BE49-F238E27FC236}">
                <a16:creationId xmlns:a16="http://schemas.microsoft.com/office/drawing/2014/main" id="{2A186E11-080F-447D-8F1F-8BE5AE1C3686}"/>
              </a:ext>
            </a:extLst>
          </p:cNvPr>
          <p:cNvSpPr txBox="1"/>
          <p:nvPr/>
        </p:nvSpPr>
        <p:spPr>
          <a:xfrm>
            <a:off x="6734810" y="1858010"/>
            <a:ext cx="1620520" cy="969010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>
            <a:spAutoFit/>
          </a:bodyPr>
          <a:lstStyle/>
          <a:p>
            <a:pPr algn="ctr" defTabSz="412750" hangingPunct="0">
              <a:lnSpc>
                <a:spcPct val="150000"/>
              </a:lnSpc>
              <a:defRPr sz="2000" b="0">
                <a:solidFill>
                  <a:srgbClr val="1C1F25"/>
                </a:solidFill>
                <a:latin typeface="Roboto Bold"/>
                <a:ea typeface="Roboto Bold"/>
                <a:cs typeface="Roboto Bold"/>
                <a:sym typeface="Roboto Bold"/>
              </a:defRPr>
            </a:pPr>
            <a:r>
              <a:rPr lang="zh-CN" sz="1050" kern="0" dirty="0">
                <a:latin typeface="微软雅黑" charset="0"/>
                <a:ea typeface="微软雅黑" charset="0"/>
                <a:sym typeface="Roboto Light"/>
              </a:rPr>
              <a:t>请在此处增加内容；请在此处增加内容；请在此处增加内容；请在此处增加内容；请在此处增加内容；</a:t>
            </a:r>
            <a:endParaRPr sz="1050" kern="0" dirty="0">
              <a:latin typeface="仓耳玄三M W05" panose="02020400000000000000" pitchFamily="18" charset="-122"/>
              <a:ea typeface="仓耳玄三M W05" panose="02020400000000000000" pitchFamily="18" charset="-122"/>
              <a:sym typeface="Roboto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156059" y="2153141"/>
            <a:ext cx="2831881" cy="837217"/>
          </a:xfrm>
        </p:spPr>
        <p:txBody>
          <a:bodyPr/>
          <a:lstStyle/>
          <a:p>
            <a:r>
              <a:rPr lang="zh-CN" altLang="en-US" dirty="0"/>
              <a:t>感谢观看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</TotalTime>
  <Words>321</Words>
  <Application>Microsoft Office PowerPoint</Application>
  <PresentationFormat>全屏显示(16:9)</PresentationFormat>
  <Paragraphs>39</Paragraphs>
  <Slides>10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Roboto Bold</vt:lpstr>
      <vt:lpstr>Roboto Light</vt:lpstr>
      <vt:lpstr>仓耳玄三M W05</vt:lpstr>
      <vt:lpstr>思源黑体 CN Heavy</vt:lpstr>
      <vt:lpstr>宋体</vt:lpstr>
      <vt:lpstr>微软雅黑</vt:lpstr>
      <vt:lpstr>Arial</vt:lpstr>
      <vt:lpstr>Calibri</vt:lpstr>
      <vt:lpstr>Calibri Light</vt:lpstr>
      <vt:lpstr>Impact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感谢观看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kurt</dc:creator>
  <cp:lastModifiedBy>陈振鹏</cp:lastModifiedBy>
  <cp:revision>30</cp:revision>
  <dcterms:created xsi:type="dcterms:W3CDTF">2020-11-24T11:52:53Z</dcterms:created>
  <dcterms:modified xsi:type="dcterms:W3CDTF">2020-11-27T12:43:11Z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2052-2.7.1.4479</vt:lpwstr>
  </property>
</Properties>
</file>

<file path=docProps/thumbnail.jpeg>
</file>